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6"/>
  </p:notesMasterIdLst>
  <p:sldIdLst>
    <p:sldId id="256" r:id="rId5"/>
    <p:sldId id="303" r:id="rId6"/>
    <p:sldId id="258" r:id="rId7"/>
    <p:sldId id="293" r:id="rId8"/>
    <p:sldId id="261" r:id="rId9"/>
    <p:sldId id="271" r:id="rId10"/>
    <p:sldId id="295" r:id="rId11"/>
    <p:sldId id="301" r:id="rId12"/>
    <p:sldId id="305" r:id="rId13"/>
    <p:sldId id="265" r:id="rId14"/>
    <p:sldId id="266" r:id="rId15"/>
    <p:sldId id="296" r:id="rId16"/>
    <p:sldId id="262" r:id="rId17"/>
    <p:sldId id="298" r:id="rId18"/>
    <p:sldId id="302" r:id="rId19"/>
    <p:sldId id="264" r:id="rId20"/>
    <p:sldId id="272" r:id="rId21"/>
    <p:sldId id="297" r:id="rId22"/>
    <p:sldId id="270" r:id="rId23"/>
    <p:sldId id="304" r:id="rId24"/>
    <p:sldId id="292" r:id="rId25"/>
  </p:sldIdLst>
  <p:sldSz cx="9144000" cy="5143500" type="screen16x9"/>
  <p:notesSz cx="6858000" cy="9144000"/>
  <p:embeddedFontLst>
    <p:embeddedFont>
      <p:font typeface="72" panose="020B0503030000000003" pitchFamily="34" charset="0"/>
      <p:regular r:id="rId27"/>
      <p:bold r:id="rId28"/>
      <p:italic r:id="rId29"/>
      <p:boldItalic r:id="rId30"/>
    </p:embeddedFont>
    <p:embeddedFont>
      <p:font typeface="Dosis ExtraLight" panose="020B0604020202020204" charset="0"/>
      <p:regular r:id="rId31"/>
      <p:bold r:id="rId32"/>
    </p:embeddedFont>
    <p:embeddedFont>
      <p:font typeface="Fira Sans Condensed ExtraLight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Josefin Sans" panose="020B0604020202020204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  <p:embeddedFont>
      <p:font typeface="Staatliches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01E1B-1699-4085-BEA7-0FBDA73745AA}" vWet="2" dt="2020-12-10T06:54:17.760"/>
    <p1510:client id="{848C18BC-52DF-4132-9A35-508A686E7148}" vWet="12" dt="2020-12-09T19:58:20.162"/>
    <p1510:client id="{C8CF6AF6-AC6C-40DE-9D5E-2D89CDFD07E2}" v="804" dt="2020-12-10T06:59:26.199"/>
    <p1510:client id="{F8D89BA2-89E3-EF42-A4F1-558C0C8C11C2}" v="1208" dt="2020-12-10T00:24:07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2" autoAdjust="0"/>
  </p:normalViewPr>
  <p:slideViewPr>
    <p:cSldViewPr snapToGrid="0">
      <p:cViewPr varScale="1">
        <p:scale>
          <a:sx n="82" d="100"/>
          <a:sy n="82" d="100"/>
        </p:scale>
        <p:origin x="820" y="6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IER Noemie" userId="4406ae1a-43a8-49f2-b6aa-4c415f54479f" providerId="ADAL" clId="{C8CF6AF6-AC6C-40DE-9D5E-2D89CDFD07E2}"/>
    <pc:docChg chg="undo custSel mod addSld delSld modSld sldOrd delMainMaster">
      <pc:chgData name="GAUTIER Noemie" userId="4406ae1a-43a8-49f2-b6aa-4c415f54479f" providerId="ADAL" clId="{C8CF6AF6-AC6C-40DE-9D5E-2D89CDFD07E2}" dt="2020-12-10T06:59:26.199" v="12222" actId="2696"/>
      <pc:docMkLst>
        <pc:docMk/>
      </pc:docMkLst>
      <pc:sldChg chg="addSp delSp modSp">
        <pc:chgData name="GAUTIER Noemie" userId="4406ae1a-43a8-49f2-b6aa-4c415f54479f" providerId="ADAL" clId="{C8CF6AF6-AC6C-40DE-9D5E-2D89CDFD07E2}" dt="2020-12-04T08:38:23.817" v="291"/>
        <pc:sldMkLst>
          <pc:docMk/>
          <pc:sldMk cId="0" sldId="256"/>
        </pc:sldMkLst>
        <pc:spChg chg="mod">
          <ac:chgData name="GAUTIER Noemie" userId="4406ae1a-43a8-49f2-b6aa-4c415f54479f" providerId="ADAL" clId="{C8CF6AF6-AC6C-40DE-9D5E-2D89CDFD07E2}" dt="2020-12-03T16:24:47.063" v="243" actId="14100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3T16:24:09.111" v="233" actId="1076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4T08:38:23.513" v="289" actId="1076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4T08:36:51.238" v="251" actId="20577"/>
          <ac:spMkLst>
            <pc:docMk/>
            <pc:sldMk cId="0" sldId="256"/>
            <ac:spMk id="223" creationId="{00000000-0000-0000-0000-000000000000}"/>
          </ac:spMkLst>
        </pc:spChg>
        <pc:spChg chg="add del">
          <ac:chgData name="GAUTIER Noemie" userId="4406ae1a-43a8-49f2-b6aa-4c415f54479f" providerId="ADAL" clId="{C8CF6AF6-AC6C-40DE-9D5E-2D89CDFD07E2}" dt="2020-12-04T08:38:23.093" v="286" actId="478"/>
          <ac:spMkLst>
            <pc:docMk/>
            <pc:sldMk cId="0" sldId="256"/>
            <ac:spMk id="317" creationId="{AA66676A-B22E-4A4F-808F-47C7F4FD7EDC}"/>
          </ac:spMkLst>
        </pc:spChg>
        <pc:spChg chg="add del">
          <ac:chgData name="GAUTIER Noemie" userId="4406ae1a-43a8-49f2-b6aa-4c415f54479f" providerId="ADAL" clId="{C8CF6AF6-AC6C-40DE-9D5E-2D89CDFD07E2}" dt="2020-12-04T08:38:22.815" v="284" actId="478"/>
          <ac:spMkLst>
            <pc:docMk/>
            <pc:sldMk cId="0" sldId="256"/>
            <ac:spMk id="319" creationId="{D17C3F86-B582-45AD-9720-47AD57A54759}"/>
          </ac:spMkLst>
        </pc:spChg>
        <pc:spChg chg="add del mod">
          <ac:chgData name="GAUTIER Noemie" userId="4406ae1a-43a8-49f2-b6aa-4c415f54479f" providerId="ADAL" clId="{C8CF6AF6-AC6C-40DE-9D5E-2D89CDFD07E2}" dt="2020-12-04T08:38:22.693" v="283" actId="1076"/>
          <ac:spMkLst>
            <pc:docMk/>
            <pc:sldMk cId="0" sldId="256"/>
            <ac:spMk id="320" creationId="{A8A4FB40-5CDC-4CDA-B702-A9CBECFEB8FC}"/>
          </ac:spMkLst>
        </pc:spChg>
        <pc:spChg chg="add del">
          <ac:chgData name="GAUTIER Noemie" userId="4406ae1a-43a8-49f2-b6aa-4c415f54479f" providerId="ADAL" clId="{C8CF6AF6-AC6C-40DE-9D5E-2D89CDFD07E2}" dt="2020-12-04T08:38:22.963" v="285" actId="478"/>
          <ac:spMkLst>
            <pc:docMk/>
            <pc:sldMk cId="0" sldId="256"/>
            <ac:spMk id="322" creationId="{401DD592-264E-44E0-B681-19EFB171189D}"/>
          </ac:spMkLst>
        </pc:spChg>
        <pc:spChg chg="add del mod">
          <ac:chgData name="GAUTIER Noemie" userId="4406ae1a-43a8-49f2-b6aa-4c415f54479f" providerId="ADAL" clId="{C8CF6AF6-AC6C-40DE-9D5E-2D89CDFD07E2}" dt="2020-12-04T08:38:21.813" v="277" actId="1076"/>
          <ac:spMkLst>
            <pc:docMk/>
            <pc:sldMk cId="0" sldId="256"/>
            <ac:spMk id="323" creationId="{2FABEB4A-F176-4E81-B9F8-B6A94E990F30}"/>
          </ac:spMkLst>
        </pc:spChg>
        <pc:spChg chg="add del">
          <ac:chgData name="GAUTIER Noemie" userId="4406ae1a-43a8-49f2-b6aa-4c415f54479f" providerId="ADAL" clId="{C8CF6AF6-AC6C-40DE-9D5E-2D89CDFD07E2}" dt="2020-12-04T08:38:22.094" v="279" actId="478"/>
          <ac:spMkLst>
            <pc:docMk/>
            <pc:sldMk cId="0" sldId="256"/>
            <ac:spMk id="400" creationId="{567DA00B-31A6-43BB-B18B-AE5B338DF155}"/>
          </ac:spMkLst>
        </pc:spChg>
        <pc:spChg chg="add del">
          <ac:chgData name="GAUTIER Noemie" userId="4406ae1a-43a8-49f2-b6aa-4c415f54479f" providerId="ADAL" clId="{C8CF6AF6-AC6C-40DE-9D5E-2D89CDFD07E2}" dt="2020-12-04T08:38:22.386" v="281" actId="478"/>
          <ac:spMkLst>
            <pc:docMk/>
            <pc:sldMk cId="0" sldId="256"/>
            <ac:spMk id="402" creationId="{B351C897-221F-468E-A623-F7B3830A2F6D}"/>
          </ac:spMkLst>
        </pc:spChg>
        <pc:spChg chg="add del">
          <ac:chgData name="GAUTIER Noemie" userId="4406ae1a-43a8-49f2-b6aa-4c415f54479f" providerId="ADAL" clId="{C8CF6AF6-AC6C-40DE-9D5E-2D89CDFD07E2}" dt="2020-12-04T08:38:22.251" v="280" actId="478"/>
          <ac:spMkLst>
            <pc:docMk/>
            <pc:sldMk cId="0" sldId="256"/>
            <ac:spMk id="403" creationId="{2CBEEE93-672B-4E75-B575-6DFD909869E5}"/>
          </ac:spMkLst>
        </pc:spChg>
        <pc:spChg chg="add del">
          <ac:chgData name="GAUTIER Noemie" userId="4406ae1a-43a8-49f2-b6aa-4c415f54479f" providerId="ADAL" clId="{C8CF6AF6-AC6C-40DE-9D5E-2D89CDFD07E2}" dt="2020-12-04T08:38:21.938" v="278" actId="478"/>
          <ac:spMkLst>
            <pc:docMk/>
            <pc:sldMk cId="0" sldId="256"/>
            <ac:spMk id="404" creationId="{F1758D4C-0492-4A1E-87DB-34C3114CB401}"/>
          </ac:spMkLst>
        </pc:spChg>
        <pc:grpChg chg="add del mod">
          <ac:chgData name="GAUTIER Noemie" userId="4406ae1a-43a8-49f2-b6aa-4c415f54479f" providerId="ADAL" clId="{C8CF6AF6-AC6C-40DE-9D5E-2D89CDFD07E2}" dt="2020-12-04T08:38:23.382" v="288" actId="478"/>
          <ac:grpSpMkLst>
            <pc:docMk/>
            <pc:sldMk cId="0" sldId="256"/>
            <ac:grpSpMk id="121" creationId="{00000000-0000-0000-0000-000000000000}"/>
          </ac:grpSpMkLst>
        </pc:grpChg>
        <pc:grpChg chg="add del mod">
          <ac:chgData name="GAUTIER Noemie" userId="4406ae1a-43a8-49f2-b6aa-4c415f54479f" providerId="ADAL" clId="{C8CF6AF6-AC6C-40DE-9D5E-2D89CDFD07E2}" dt="2020-12-04T08:38:23.817" v="291"/>
          <ac:grpSpMkLst>
            <pc:docMk/>
            <pc:sldMk cId="0" sldId="256"/>
            <ac:grpSpMk id="316" creationId="{66757CFC-12B7-4A99-A62E-B4591FFF720F}"/>
          </ac:grpSpMkLst>
        </pc:grpChg>
        <pc:picChg chg="add mod">
          <ac:chgData name="GAUTIER Noemie" userId="4406ae1a-43a8-49f2-b6aa-4c415f54479f" providerId="ADAL" clId="{C8CF6AF6-AC6C-40DE-9D5E-2D89CDFD07E2}" dt="2020-12-04T08:36:32.249" v="247" actId="1076"/>
          <ac:picMkLst>
            <pc:docMk/>
            <pc:sldMk cId="0" sldId="256"/>
            <ac:picMk id="2" creationId="{A75C3AEE-1C32-4A06-8EF3-0A6C22F24D83}"/>
          </ac:picMkLst>
        </pc:picChg>
        <pc:picChg chg="add mod">
          <ac:chgData name="GAUTIER Noemie" userId="4406ae1a-43a8-49f2-b6aa-4c415f54479f" providerId="ADAL" clId="{C8CF6AF6-AC6C-40DE-9D5E-2D89CDFD07E2}" dt="2020-12-03T16:24:21.702" v="235" actId="1076"/>
          <ac:picMkLst>
            <pc:docMk/>
            <pc:sldMk cId="0" sldId="256"/>
            <ac:picMk id="3" creationId="{E334101C-9456-4726-8726-54F5BB47789E}"/>
          </ac:picMkLst>
        </pc:picChg>
        <pc:picChg chg="add del">
          <ac:chgData name="GAUTIER Noemie" userId="4406ae1a-43a8-49f2-b6aa-4c415f54479f" providerId="ADAL" clId="{C8CF6AF6-AC6C-40DE-9D5E-2D89CDFD07E2}" dt="2020-12-03T14:57:29.581" v="197" actId="478"/>
          <ac:picMkLst>
            <pc:docMk/>
            <pc:sldMk cId="0" sldId="256"/>
            <ac:picMk id="315" creationId="{424EF146-1D22-4521-9232-F03629F31E4C}"/>
          </ac:picMkLst>
        </pc:picChg>
      </pc:sldChg>
      <pc:sldChg chg="addSp delSp modSp">
        <pc:chgData name="GAUTIER Noemie" userId="4406ae1a-43a8-49f2-b6aa-4c415f54479f" providerId="ADAL" clId="{C8CF6AF6-AC6C-40DE-9D5E-2D89CDFD07E2}" dt="2020-12-09T13:32:17.484" v="6335" actId="20577"/>
        <pc:sldMkLst>
          <pc:docMk/>
          <pc:sldMk cId="0" sldId="258"/>
        </pc:sldMkLst>
        <pc:spChg chg="add del mod">
          <ac:chgData name="GAUTIER Noemie" userId="4406ae1a-43a8-49f2-b6aa-4c415f54479f" providerId="ADAL" clId="{C8CF6AF6-AC6C-40DE-9D5E-2D89CDFD07E2}" dt="2020-12-03T14:53:05.803" v="17" actId="478"/>
          <ac:spMkLst>
            <pc:docMk/>
            <pc:sldMk cId="0" sldId="258"/>
            <ac:spMk id="3" creationId="{8B3CB18A-D10F-4FDD-8D61-201F68ADC5EC}"/>
          </ac:spMkLst>
        </pc:spChg>
        <pc:spChg chg="add del mod">
          <ac:chgData name="GAUTIER Noemie" userId="4406ae1a-43a8-49f2-b6aa-4c415f54479f" providerId="ADAL" clId="{C8CF6AF6-AC6C-40DE-9D5E-2D89CDFD07E2}" dt="2020-12-03T14:53:05.803" v="17" actId="478"/>
          <ac:spMkLst>
            <pc:docMk/>
            <pc:sldMk cId="0" sldId="258"/>
            <ac:spMk id="5" creationId="{05107E0A-BD2E-4049-AA26-6C54DB459B28}"/>
          </ac:spMkLst>
        </pc:spChg>
        <pc:spChg chg="add del mod">
          <ac:chgData name="GAUTIER Noemie" userId="4406ae1a-43a8-49f2-b6aa-4c415f54479f" providerId="ADAL" clId="{C8CF6AF6-AC6C-40DE-9D5E-2D89CDFD07E2}" dt="2020-12-03T14:53:05.803" v="17" actId="478"/>
          <ac:spMkLst>
            <pc:docMk/>
            <pc:sldMk cId="0" sldId="258"/>
            <ac:spMk id="7" creationId="{E20D773C-7F87-4907-A145-867762B31EED}"/>
          </ac:spMkLst>
        </pc:spChg>
        <pc:spChg chg="add del mod">
          <ac:chgData name="GAUTIER Noemie" userId="4406ae1a-43a8-49f2-b6aa-4c415f54479f" providerId="ADAL" clId="{C8CF6AF6-AC6C-40DE-9D5E-2D89CDFD07E2}" dt="2020-12-03T14:53:36.606" v="61" actId="478"/>
          <ac:spMkLst>
            <pc:docMk/>
            <pc:sldMk cId="0" sldId="258"/>
            <ac:spMk id="9" creationId="{A2A1D291-6982-4E1D-B1FA-1D092E198ED2}"/>
          </ac:spMkLst>
        </pc:spChg>
        <pc:spChg chg="add del mod">
          <ac:chgData name="GAUTIER Noemie" userId="4406ae1a-43a8-49f2-b6aa-4c415f54479f" providerId="ADAL" clId="{C8CF6AF6-AC6C-40DE-9D5E-2D89CDFD07E2}" dt="2020-12-03T14:53:36.606" v="61" actId="478"/>
          <ac:spMkLst>
            <pc:docMk/>
            <pc:sldMk cId="0" sldId="258"/>
            <ac:spMk id="11" creationId="{F9CDC5AB-5505-4591-9F65-3D8661266F22}"/>
          </ac:spMkLst>
        </pc:spChg>
        <pc:spChg chg="add del mod">
          <ac:chgData name="GAUTIER Noemie" userId="4406ae1a-43a8-49f2-b6aa-4c415f54479f" providerId="ADAL" clId="{C8CF6AF6-AC6C-40DE-9D5E-2D89CDFD07E2}" dt="2020-12-03T14:53:42.148" v="63" actId="478"/>
          <ac:spMkLst>
            <pc:docMk/>
            <pc:sldMk cId="0" sldId="258"/>
            <ac:spMk id="13" creationId="{9BB39F1B-A0A2-4B20-A963-FE4427E8506E}"/>
          </ac:spMkLst>
        </pc:spChg>
        <pc:spChg chg="add del mod">
          <ac:chgData name="GAUTIER Noemie" userId="4406ae1a-43a8-49f2-b6aa-4c415f54479f" providerId="ADAL" clId="{C8CF6AF6-AC6C-40DE-9D5E-2D89CDFD07E2}" dt="2020-12-08T10:25:05.458" v="3732" actId="478"/>
          <ac:spMkLst>
            <pc:docMk/>
            <pc:sldMk cId="0" sldId="258"/>
            <ac:spMk id="15" creationId="{39FC8334-C360-4545-845E-824A74566993}"/>
          </ac:spMkLst>
        </pc:spChg>
        <pc:spChg chg="add del mod">
          <ac:chgData name="GAUTIER Noemie" userId="4406ae1a-43a8-49f2-b6aa-4c415f54479f" providerId="ADAL" clId="{C8CF6AF6-AC6C-40DE-9D5E-2D89CDFD07E2}" dt="2020-12-08T10:25:01.071" v="3731" actId="478"/>
          <ac:spMkLst>
            <pc:docMk/>
            <pc:sldMk cId="0" sldId="258"/>
            <ac:spMk id="17" creationId="{B7B3396D-9060-4C7A-A2FE-1AFB0E3D8088}"/>
          </ac:spMkLst>
        </pc:spChg>
        <pc:spChg chg="del mod">
          <ac:chgData name="GAUTIER Noemie" userId="4406ae1a-43a8-49f2-b6aa-4c415f54479f" providerId="ADAL" clId="{C8CF6AF6-AC6C-40DE-9D5E-2D89CDFD07E2}" dt="2020-12-06T09:34:32.010" v="1164" actId="478"/>
          <ac:spMkLst>
            <pc:docMk/>
            <pc:sldMk cId="0" sldId="258"/>
            <ac:spMk id="32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32.935" v="60" actId="478"/>
          <ac:spMkLst>
            <pc:docMk/>
            <pc:sldMk cId="0" sldId="258"/>
            <ac:spMk id="326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6T09:34:28.298" v="1162" actId="478"/>
          <ac:spMkLst>
            <pc:docMk/>
            <pc:sldMk cId="0" sldId="258"/>
            <ac:spMk id="32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02.210" v="16" actId="478"/>
          <ac:spMkLst>
            <pc:docMk/>
            <pc:sldMk cId="0" sldId="258"/>
            <ac:spMk id="328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25:09.378" v="3734" actId="478"/>
          <ac:spMkLst>
            <pc:docMk/>
            <pc:sldMk cId="0" sldId="258"/>
            <ac:spMk id="329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25:07.264" v="3733" actId="478"/>
          <ac:spMkLst>
            <pc:docMk/>
            <pc:sldMk cId="0" sldId="258"/>
            <ac:spMk id="33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11.541" v="4809" actId="403"/>
          <ac:spMkLst>
            <pc:docMk/>
            <pc:sldMk cId="0" sldId="258"/>
            <ac:spMk id="33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39.555" v="62" actId="478"/>
          <ac:spMkLst>
            <pc:docMk/>
            <pc:sldMk cId="0" sldId="258"/>
            <ac:spMk id="33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21.042" v="4812" actId="14100"/>
          <ac:spMkLst>
            <pc:docMk/>
            <pc:sldMk cId="0" sldId="258"/>
            <ac:spMk id="33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02.210" v="16" actId="478"/>
          <ac:spMkLst>
            <pc:docMk/>
            <pc:sldMk cId="0" sldId="258"/>
            <ac:spMk id="33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11.541" v="4809" actId="403"/>
          <ac:spMkLst>
            <pc:docMk/>
            <pc:sldMk cId="0" sldId="258"/>
            <ac:spMk id="33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11.541" v="4809" actId="403"/>
          <ac:spMkLst>
            <pc:docMk/>
            <pc:sldMk cId="0" sldId="258"/>
            <ac:spMk id="33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14.938" v="4810" actId="14100"/>
          <ac:spMkLst>
            <pc:docMk/>
            <pc:sldMk cId="0" sldId="258"/>
            <ac:spMk id="33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32.935" v="60" actId="478"/>
          <ac:spMkLst>
            <pc:docMk/>
            <pc:sldMk cId="0" sldId="258"/>
            <ac:spMk id="33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3:32:17.484" v="6335" actId="20577"/>
          <ac:spMkLst>
            <pc:docMk/>
            <pc:sldMk cId="0" sldId="258"/>
            <ac:spMk id="33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31.959" v="4816" actId="14100"/>
          <ac:spMkLst>
            <pc:docMk/>
            <pc:sldMk cId="0" sldId="258"/>
            <ac:spMk id="34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38:30.252" v="4815" actId="14100"/>
          <ac:spMkLst>
            <pc:docMk/>
            <pc:sldMk cId="0" sldId="258"/>
            <ac:spMk id="34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3T14:53:02.210" v="16" actId="478"/>
          <ac:spMkLst>
            <pc:docMk/>
            <pc:sldMk cId="0" sldId="258"/>
            <ac:spMk id="342" creationId="{00000000-0000-0000-0000-000000000000}"/>
          </ac:spMkLst>
        </pc:spChg>
        <pc:picChg chg="add del mod">
          <ac:chgData name="GAUTIER Noemie" userId="4406ae1a-43a8-49f2-b6aa-4c415f54479f" providerId="ADAL" clId="{C8CF6AF6-AC6C-40DE-9D5E-2D89CDFD07E2}" dt="2020-12-03T14:57:41.996" v="204" actId="478"/>
          <ac:picMkLst>
            <pc:docMk/>
            <pc:sldMk cId="0" sldId="258"/>
            <ac:picMk id="32" creationId="{702E9AA4-4BDD-40AC-BBEE-9566EAE6D4AC}"/>
          </ac:picMkLst>
        </pc:picChg>
      </pc:sldChg>
      <pc:sldChg chg="delSp modSp del">
        <pc:chgData name="GAUTIER Noemie" userId="4406ae1a-43a8-49f2-b6aa-4c415f54479f" providerId="ADAL" clId="{C8CF6AF6-AC6C-40DE-9D5E-2D89CDFD07E2}" dt="2020-12-09T17:47:43.675" v="11622" actId="2696"/>
        <pc:sldMkLst>
          <pc:docMk/>
          <pc:sldMk cId="0" sldId="259"/>
        </pc:sldMkLst>
        <pc:spChg chg="mod">
          <ac:chgData name="GAUTIER Noemie" userId="4406ae1a-43a8-49f2-b6aa-4c415f54479f" providerId="ADAL" clId="{C8CF6AF6-AC6C-40DE-9D5E-2D89CDFD07E2}" dt="2020-12-09T17:44:07.556" v="11394" actId="20577"/>
          <ac:spMkLst>
            <pc:docMk/>
            <pc:sldMk cId="0" sldId="259"/>
            <ac:spMk id="34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4:37:19.105" v="6835" actId="14100"/>
          <ac:spMkLst>
            <pc:docMk/>
            <pc:sldMk cId="0" sldId="259"/>
            <ac:spMk id="34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9T17:41:36.297" v="11063" actId="478"/>
          <ac:spMkLst>
            <pc:docMk/>
            <pc:sldMk cId="0" sldId="259"/>
            <ac:spMk id="34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30:42.117" v="3868" actId="478"/>
          <ac:spMkLst>
            <pc:docMk/>
            <pc:sldMk cId="0" sldId="259"/>
            <ac:spMk id="38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30:44.861" v="3870" actId="478"/>
          <ac:spMkLst>
            <pc:docMk/>
            <pc:sldMk cId="0" sldId="259"/>
            <ac:spMk id="385" creationId="{00000000-0000-0000-0000-000000000000}"/>
          </ac:spMkLst>
        </pc:spChg>
        <pc:grpChg chg="del">
          <ac:chgData name="GAUTIER Noemie" userId="4406ae1a-43a8-49f2-b6aa-4c415f54479f" providerId="ADAL" clId="{C8CF6AF6-AC6C-40DE-9D5E-2D89CDFD07E2}" dt="2020-12-08T10:30:35.905" v="3865" actId="478"/>
          <ac:grpSpMkLst>
            <pc:docMk/>
            <pc:sldMk cId="0" sldId="259"/>
            <ac:grpSpMk id="350" creationId="{00000000-0000-0000-0000-000000000000}"/>
          </ac:grpSpMkLst>
        </pc:grpChg>
        <pc:grpChg chg="del">
          <ac:chgData name="GAUTIER Noemie" userId="4406ae1a-43a8-49f2-b6aa-4c415f54479f" providerId="ADAL" clId="{C8CF6AF6-AC6C-40DE-9D5E-2D89CDFD07E2}" dt="2020-12-08T10:30:43.370" v="3869" actId="478"/>
          <ac:grpSpMkLst>
            <pc:docMk/>
            <pc:sldMk cId="0" sldId="259"/>
            <ac:grpSpMk id="386" creationId="{00000000-0000-0000-0000-000000000000}"/>
          </ac:grpSpMkLst>
        </pc:grpChg>
        <pc:grpChg chg="del">
          <ac:chgData name="GAUTIER Noemie" userId="4406ae1a-43a8-49f2-b6aa-4c415f54479f" providerId="ADAL" clId="{C8CF6AF6-AC6C-40DE-9D5E-2D89CDFD07E2}" dt="2020-12-08T10:30:34.005" v="3864" actId="478"/>
          <ac:grpSpMkLst>
            <pc:docMk/>
            <pc:sldMk cId="0" sldId="259"/>
            <ac:grpSpMk id="389" creationId="{00000000-0000-0000-0000-000000000000}"/>
          </ac:grpSpMkLst>
        </pc:grpChg>
      </pc:sldChg>
      <pc:sldChg chg="modSp del">
        <pc:chgData name="GAUTIER Noemie" userId="4406ae1a-43a8-49f2-b6aa-4c415f54479f" providerId="ADAL" clId="{C8CF6AF6-AC6C-40DE-9D5E-2D89CDFD07E2}" dt="2020-12-08T09:38:36.513" v="2769" actId="2696"/>
        <pc:sldMkLst>
          <pc:docMk/>
          <pc:sldMk cId="0" sldId="260"/>
        </pc:sldMkLst>
        <pc:spChg chg="mod">
          <ac:chgData name="GAUTIER Noemie" userId="4406ae1a-43a8-49f2-b6aa-4c415f54479f" providerId="ADAL" clId="{C8CF6AF6-AC6C-40DE-9D5E-2D89CDFD07E2}" dt="2020-12-08T08:54:52.607" v="1536" actId="20577"/>
          <ac:spMkLst>
            <pc:docMk/>
            <pc:sldMk cId="0" sldId="260"/>
            <ac:spMk id="49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8:54:56.959" v="1537" actId="20577"/>
          <ac:spMkLst>
            <pc:docMk/>
            <pc:sldMk cId="0" sldId="260"/>
            <ac:spMk id="49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8:54:26.860" v="1506" actId="20577"/>
          <ac:spMkLst>
            <pc:docMk/>
            <pc:sldMk cId="0" sldId="260"/>
            <ac:spMk id="50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8:54:43.056" v="1523" actId="20577"/>
          <ac:spMkLst>
            <pc:docMk/>
            <pc:sldMk cId="0" sldId="260"/>
            <ac:spMk id="50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8:54:32.411" v="1515" actId="20577"/>
          <ac:spMkLst>
            <pc:docMk/>
            <pc:sldMk cId="0" sldId="260"/>
            <ac:spMk id="503" creationId="{00000000-0000-0000-0000-000000000000}"/>
          </ac:spMkLst>
        </pc:spChg>
      </pc:sldChg>
      <pc:sldChg chg="addSp delSp modSp modNotesTx">
        <pc:chgData name="GAUTIER Noemie" userId="4406ae1a-43a8-49f2-b6aa-4c415f54479f" providerId="ADAL" clId="{C8CF6AF6-AC6C-40DE-9D5E-2D89CDFD07E2}" dt="2020-12-08T16:32:30.416" v="5447" actId="14100"/>
        <pc:sldMkLst>
          <pc:docMk/>
          <pc:sldMk cId="0" sldId="261"/>
        </pc:sldMkLst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6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7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7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7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8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59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6:32:30.416" v="5447" actId="14100"/>
          <ac:spMkLst>
            <pc:docMk/>
            <pc:sldMk cId="0" sldId="261"/>
            <ac:spMk id="60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60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60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66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72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72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72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7:10.924" v="5013" actId="14100"/>
          <ac:spMkLst>
            <pc:docMk/>
            <pc:sldMk cId="0" sldId="261"/>
            <ac:spMk id="724" creationId="{00000000-0000-0000-0000-000000000000}"/>
          </ac:spMkLst>
        </pc:spChg>
        <pc:grpChg chg="mod">
          <ac:chgData name="GAUTIER Noemie" userId="4406ae1a-43a8-49f2-b6aa-4c415f54479f" providerId="ADAL" clId="{C8CF6AF6-AC6C-40DE-9D5E-2D89CDFD07E2}" dt="2020-12-08T12:47:10.924" v="5013" actId="14100"/>
          <ac:grpSpMkLst>
            <pc:docMk/>
            <pc:sldMk cId="0" sldId="261"/>
            <ac:grpSpMk id="570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8T12:47:10.924" v="5013" actId="14100"/>
          <ac:grpSpMkLst>
            <pc:docMk/>
            <pc:sldMk cId="0" sldId="261"/>
            <ac:grpSpMk id="604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8T12:47:10.924" v="5013" actId="14100"/>
          <ac:grpSpMkLst>
            <pc:docMk/>
            <pc:sldMk cId="0" sldId="261"/>
            <ac:grpSpMk id="663" creationId="{00000000-0000-0000-0000-000000000000}"/>
          </ac:grpSpMkLst>
        </pc:grpChg>
        <pc:picChg chg="add del mod">
          <ac:chgData name="GAUTIER Noemie" userId="4406ae1a-43a8-49f2-b6aa-4c415f54479f" providerId="ADAL" clId="{C8CF6AF6-AC6C-40DE-9D5E-2D89CDFD07E2}" dt="2020-12-03T14:57:39.703" v="202" actId="478"/>
          <ac:picMkLst>
            <pc:docMk/>
            <pc:sldMk cId="0" sldId="261"/>
            <ac:picMk id="167" creationId="{B723D35C-C09D-43D9-8D8E-60D905593E1C}"/>
          </ac:picMkLst>
        </pc:picChg>
      </pc:sldChg>
      <pc:sldChg chg="modSp">
        <pc:chgData name="GAUTIER Noemie" userId="4406ae1a-43a8-49f2-b6aa-4c415f54479f" providerId="ADAL" clId="{C8CF6AF6-AC6C-40DE-9D5E-2D89CDFD07E2}" dt="2020-12-09T16:17:13.805" v="10017" actId="14100"/>
        <pc:sldMkLst>
          <pc:docMk/>
          <pc:sldMk cId="0" sldId="262"/>
        </pc:sldMkLst>
        <pc:spChg chg="mod">
          <ac:chgData name="GAUTIER Noemie" userId="4406ae1a-43a8-49f2-b6aa-4c415f54479f" providerId="ADAL" clId="{C8CF6AF6-AC6C-40DE-9D5E-2D89CDFD07E2}" dt="2020-12-04T08:49:14.437" v="1020" actId="14100"/>
          <ac:spMkLst>
            <pc:docMk/>
            <pc:sldMk cId="0" sldId="262"/>
            <ac:spMk id="73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6:17:13.805" v="10017" actId="14100"/>
          <ac:spMkLst>
            <pc:docMk/>
            <pc:sldMk cId="0" sldId="262"/>
            <ac:spMk id="731" creationId="{00000000-0000-0000-0000-000000000000}"/>
          </ac:spMkLst>
        </pc:spChg>
      </pc:sldChg>
      <pc:sldChg chg="addSp delSp modSp del modNotesTx">
        <pc:chgData name="GAUTIER Noemie" userId="4406ae1a-43a8-49f2-b6aa-4c415f54479f" providerId="ADAL" clId="{C8CF6AF6-AC6C-40DE-9D5E-2D89CDFD07E2}" dt="2020-12-08T09:29:45.355" v="2144" actId="2696"/>
        <pc:sldMkLst>
          <pc:docMk/>
          <pc:sldMk cId="0" sldId="263"/>
        </pc:sldMkLst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2" creationId="{58C64468-D388-4822-B816-743545EB3535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3" creationId="{5F78C05E-D3FE-4163-8741-D6CF3E5CA421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4" creationId="{7B2CB634-EC9A-4F33-8480-36435BA835D4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5" creationId="{BB921B53-5564-4402-904A-84768D4E8239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6" creationId="{97D405B5-684C-4F7B-ABC3-D5CAAC592425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7" creationId="{A0152E75-C093-430D-981D-ED33D6143568}"/>
          </ac:spMkLst>
        </pc:spChg>
        <pc:spChg chg="add del mod">
          <ac:chgData name="GAUTIER Noemie" userId="4406ae1a-43a8-49f2-b6aa-4c415f54479f" providerId="ADAL" clId="{C8CF6AF6-AC6C-40DE-9D5E-2D89CDFD07E2}" dt="2020-12-08T09:25:05.684" v="1919"/>
          <ac:spMkLst>
            <pc:docMk/>
            <pc:sldMk cId="0" sldId="263"/>
            <ac:spMk id="8" creationId="{EDAC3616-DCC1-484E-95CD-334EDB945369}"/>
          </ac:spMkLst>
        </pc:spChg>
        <pc:spChg chg="mod">
          <ac:chgData name="GAUTIER Noemie" userId="4406ae1a-43a8-49f2-b6aa-4c415f54479f" providerId="ADAL" clId="{C8CF6AF6-AC6C-40DE-9D5E-2D89CDFD07E2}" dt="2020-12-08T09:24:41.922" v="1911" actId="20577"/>
          <ac:spMkLst>
            <pc:docMk/>
            <pc:sldMk cId="0" sldId="263"/>
            <ac:spMk id="82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9:25:05.175" v="1918" actId="14100"/>
          <ac:spMkLst>
            <pc:docMk/>
            <pc:sldMk cId="0" sldId="263"/>
            <ac:spMk id="826" creationId="{00000000-0000-0000-0000-000000000000}"/>
          </ac:spMkLst>
        </pc:spChg>
        <pc:grpChg chg="add del mod">
          <ac:chgData name="GAUTIER Noemie" userId="4406ae1a-43a8-49f2-b6aa-4c415f54479f" providerId="ADAL" clId="{C8CF6AF6-AC6C-40DE-9D5E-2D89CDFD07E2}" dt="2020-12-08T09:25:07.306" v="1920" actId="478"/>
          <ac:grpSpMkLst>
            <pc:docMk/>
            <pc:sldMk cId="0" sldId="263"/>
            <ac:grpSpMk id="827" creationId="{00000000-0000-0000-0000-000000000000}"/>
          </ac:grpSpMkLst>
        </pc:grpChg>
      </pc:sldChg>
      <pc:sldChg chg="modSp modNotesTx">
        <pc:chgData name="GAUTIER Noemie" userId="4406ae1a-43a8-49f2-b6aa-4c415f54479f" providerId="ADAL" clId="{C8CF6AF6-AC6C-40DE-9D5E-2D89CDFD07E2}" dt="2020-12-09T20:24:44.490" v="12143" actId="20577"/>
        <pc:sldMkLst>
          <pc:docMk/>
          <pc:sldMk cId="0" sldId="264"/>
        </pc:sldMkLst>
        <pc:spChg chg="mod">
          <ac:chgData name="GAUTIER Noemie" userId="4406ae1a-43a8-49f2-b6aa-4c415f54479f" providerId="ADAL" clId="{C8CF6AF6-AC6C-40DE-9D5E-2D89CDFD07E2}" dt="2020-12-09T16:59:21.619" v="10288" actId="14100"/>
          <ac:spMkLst>
            <pc:docMk/>
            <pc:sldMk cId="0" sldId="264"/>
            <ac:spMk id="97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20:24:44.490" v="12143" actId="20577"/>
          <ac:spMkLst>
            <pc:docMk/>
            <pc:sldMk cId="0" sldId="264"/>
            <ac:spMk id="972" creationId="{00000000-0000-0000-0000-000000000000}"/>
          </ac:spMkLst>
        </pc:spChg>
        <pc:grpChg chg="mod">
          <ac:chgData name="GAUTIER Noemie" userId="4406ae1a-43a8-49f2-b6aa-4c415f54479f" providerId="ADAL" clId="{C8CF6AF6-AC6C-40DE-9D5E-2D89CDFD07E2}" dt="2020-12-09T16:59:06.441" v="10280" actId="1076"/>
          <ac:grpSpMkLst>
            <pc:docMk/>
            <pc:sldMk cId="0" sldId="264"/>
            <ac:grpSpMk id="973" creationId="{00000000-0000-0000-0000-000000000000}"/>
          </ac:grpSpMkLst>
        </pc:grpChg>
      </pc:sldChg>
      <pc:sldChg chg="modSp ord">
        <pc:chgData name="GAUTIER Noemie" userId="4406ae1a-43a8-49f2-b6aa-4c415f54479f" providerId="ADAL" clId="{C8CF6AF6-AC6C-40DE-9D5E-2D89CDFD07E2}" dt="2020-12-09T20:20:04.679" v="12105" actId="20577"/>
        <pc:sldMkLst>
          <pc:docMk/>
          <pc:sldMk cId="0" sldId="265"/>
        </pc:sldMkLst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45:34.996" v="9120" actId="20577"/>
          <ac:spMkLst>
            <pc:docMk/>
            <pc:sldMk cId="0" sldId="265"/>
            <ac:spMk id="117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7:31:37.041" v="10406" actId="20577"/>
          <ac:spMkLst>
            <pc:docMk/>
            <pc:sldMk cId="0" sldId="265"/>
            <ac:spMk id="117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41:48.422" v="8948" actId="20577"/>
          <ac:spMkLst>
            <pc:docMk/>
            <pc:sldMk cId="0" sldId="265"/>
            <ac:spMk id="117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39:55.131" v="8936" actId="1035"/>
          <ac:spMkLst>
            <pc:docMk/>
            <pc:sldMk cId="0" sldId="265"/>
            <ac:spMk id="117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7:32:23.491" v="10510" actId="6549"/>
          <ac:spMkLst>
            <pc:docMk/>
            <pc:sldMk cId="0" sldId="265"/>
            <ac:spMk id="118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20:20:04.679" v="12105" actId="20577"/>
          <ac:spMkLst>
            <pc:docMk/>
            <pc:sldMk cId="0" sldId="265"/>
            <ac:spMk id="118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40:28.491" v="8940" actId="20577"/>
          <ac:spMkLst>
            <pc:docMk/>
            <pc:sldMk cId="0" sldId="265"/>
            <ac:spMk id="118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9:01:33.507" v="1755" actId="20577"/>
          <ac:spMkLst>
            <pc:docMk/>
            <pc:sldMk cId="0" sldId="265"/>
            <ac:spMk id="118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19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19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19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19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19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0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1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1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1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2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3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1:00.287" v="4836" actId="403"/>
          <ac:spMkLst>
            <pc:docMk/>
            <pc:sldMk cId="0" sldId="265"/>
            <ac:spMk id="1249" creationId="{00000000-0000-0000-0000-000000000000}"/>
          </ac:spMkLst>
        </pc:s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184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194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207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216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224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39:55.131" v="8936" actId="1035"/>
          <ac:grpSpMkLst>
            <pc:docMk/>
            <pc:sldMk cId="0" sldId="265"/>
            <ac:grpSpMk id="1230" creationId="{00000000-0000-0000-0000-000000000000}"/>
          </ac:grpSpMkLst>
        </pc:grpChg>
      </pc:sldChg>
      <pc:sldChg chg="addSp delSp modSp ord modNotesTx">
        <pc:chgData name="GAUTIER Noemie" userId="4406ae1a-43a8-49f2-b6aa-4c415f54479f" providerId="ADAL" clId="{C8CF6AF6-AC6C-40DE-9D5E-2D89CDFD07E2}" dt="2020-12-09T19:58:22.616" v="12031" actId="20577"/>
        <pc:sldMkLst>
          <pc:docMk/>
          <pc:sldMk cId="0" sldId="266"/>
        </pc:sldMkLst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0" creationId="{4FC79B76-93EA-4533-BB89-15A9332C2551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1" creationId="{EB3812EB-BE5B-4C6A-AE42-55EE9D39786D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2" creationId="{18FA83A4-502E-4FAC-AC2E-25FF831EA036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3" creationId="{F5A62F50-D8DC-4430-B7F3-03AC7F1B96A2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4" creationId="{65F54991-B830-401D-95C8-BB7847AA4477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5" creationId="{D1BDBB57-44BB-4AB6-BC0E-DD0A7E17CB90}"/>
          </ac:spMkLst>
        </pc:spChg>
        <pc:spChg chg="mod">
          <ac:chgData name="GAUTIER Noemie" userId="4406ae1a-43a8-49f2-b6aa-4c415f54479f" providerId="ADAL" clId="{C8CF6AF6-AC6C-40DE-9D5E-2D89CDFD07E2}" dt="2020-12-04T08:54:29.850" v="1122" actId="208"/>
          <ac:spMkLst>
            <pc:docMk/>
            <pc:sldMk cId="0" sldId="266"/>
            <ac:spMk id="46" creationId="{C9A25745-01DA-4C35-9E18-88C50B482C46}"/>
          </ac:spMkLst>
        </pc:spChg>
        <pc:spChg chg="mod">
          <ac:chgData name="GAUTIER Noemie" userId="4406ae1a-43a8-49f2-b6aa-4c415f54479f" providerId="ADAL" clId="{C8CF6AF6-AC6C-40DE-9D5E-2D89CDFD07E2}" dt="2020-12-09T15:17:20.125" v="8091" actId="403"/>
          <ac:spMkLst>
            <pc:docMk/>
            <pc:sldMk cId="0" sldId="266"/>
            <ac:spMk id="125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5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5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7:33:17.629" v="10526" actId="20577"/>
          <ac:spMkLst>
            <pc:docMk/>
            <pc:sldMk cId="0" sldId="266"/>
            <ac:spMk id="127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7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7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3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9:58:22.616" v="12031" actId="20577"/>
          <ac:spMkLst>
            <pc:docMk/>
            <pc:sldMk cId="0" sldId="266"/>
            <ac:spMk id="128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17:06.757" v="8086" actId="1036"/>
          <ac:spMkLst>
            <pc:docMk/>
            <pc:sldMk cId="0" sldId="266"/>
            <ac:spMk id="1287" creationId="{00000000-0000-0000-0000-000000000000}"/>
          </ac:spMkLst>
        </pc:spChg>
        <pc:grpChg chg="add del mod">
          <ac:chgData name="GAUTIER Noemie" userId="4406ae1a-43a8-49f2-b6aa-4c415f54479f" providerId="ADAL" clId="{C8CF6AF6-AC6C-40DE-9D5E-2D89CDFD07E2}" dt="2020-12-04T08:54:34.810" v="1124" actId="478"/>
          <ac:grpSpMkLst>
            <pc:docMk/>
            <pc:sldMk cId="0" sldId="266"/>
            <ac:grpSpMk id="39" creationId="{DEE7196C-964F-4FDD-8999-DAFF1A131617}"/>
          </ac:grpSpMkLst>
        </pc:grpChg>
        <pc:grpChg chg="mod">
          <ac:chgData name="GAUTIER Noemie" userId="4406ae1a-43a8-49f2-b6aa-4c415f54479f" providerId="ADAL" clId="{C8CF6AF6-AC6C-40DE-9D5E-2D89CDFD07E2}" dt="2020-12-09T15:17:06.757" v="8086" actId="1036"/>
          <ac:grpSpMkLst>
            <pc:docMk/>
            <pc:sldMk cId="0" sldId="266"/>
            <ac:grpSpMk id="1257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17:06.757" v="8086" actId="1036"/>
          <ac:grpSpMkLst>
            <pc:docMk/>
            <pc:sldMk cId="0" sldId="266"/>
            <ac:grpSpMk id="1261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17:06.757" v="8086" actId="1036"/>
          <ac:grpSpMkLst>
            <pc:docMk/>
            <pc:sldMk cId="0" sldId="266"/>
            <ac:grpSpMk id="1265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5:17:06.757" v="8086" actId="1036"/>
          <ac:grpSpMkLst>
            <pc:docMk/>
            <pc:sldMk cId="0" sldId="266"/>
            <ac:grpSpMk id="1269" creationId="{00000000-0000-0000-0000-000000000000}"/>
          </ac:grpSpMkLst>
        </pc:grpChg>
        <pc:grpChg chg="del">
          <ac:chgData name="GAUTIER Noemie" userId="4406ae1a-43a8-49f2-b6aa-4c415f54479f" providerId="ADAL" clId="{C8CF6AF6-AC6C-40DE-9D5E-2D89CDFD07E2}" dt="2020-12-04T08:53:45.671" v="1118" actId="478"/>
          <ac:grpSpMkLst>
            <pc:docMk/>
            <pc:sldMk cId="0" sldId="266"/>
            <ac:grpSpMk id="1288" creationId="{00000000-0000-0000-0000-000000000000}"/>
          </ac:grpSpMkLst>
        </pc:grpChg>
        <pc:cxnChg chg="mod">
          <ac:chgData name="GAUTIER Noemie" userId="4406ae1a-43a8-49f2-b6aa-4c415f54479f" providerId="ADAL" clId="{C8CF6AF6-AC6C-40DE-9D5E-2D89CDFD07E2}" dt="2020-12-09T15:17:06.757" v="8086" actId="1036"/>
          <ac:cxnSpMkLst>
            <pc:docMk/>
            <pc:sldMk cId="0" sldId="266"/>
            <ac:cxnSpMk id="1274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5:17:06.757" v="8086" actId="1036"/>
          <ac:cxnSpMkLst>
            <pc:docMk/>
            <pc:sldMk cId="0" sldId="266"/>
            <ac:cxnSpMk id="1275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5:17:06.757" v="8086" actId="1036"/>
          <ac:cxnSpMkLst>
            <pc:docMk/>
            <pc:sldMk cId="0" sldId="266"/>
            <ac:cxnSpMk id="1278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5:17:06.757" v="8086" actId="1036"/>
          <ac:cxnSpMkLst>
            <pc:docMk/>
            <pc:sldMk cId="0" sldId="266"/>
            <ac:cxnSpMk id="1279" creationId="{00000000-0000-0000-0000-000000000000}"/>
          </ac:cxnSpMkLst>
        </pc:cxnChg>
      </pc:sldChg>
      <pc:sldChg chg="delSp modSp del ord">
        <pc:chgData name="GAUTIER Noemie" userId="4406ae1a-43a8-49f2-b6aa-4c415f54479f" providerId="ADAL" clId="{C8CF6AF6-AC6C-40DE-9D5E-2D89CDFD07E2}" dt="2020-12-08T10:16:46.937" v="3680" actId="2696"/>
        <pc:sldMkLst>
          <pc:docMk/>
          <pc:sldMk cId="0" sldId="267"/>
        </pc:sldMkLst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29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29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29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29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29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7T07:33:11.807" v="1475" actId="1076"/>
          <ac:spMkLst>
            <pc:docMk/>
            <pc:sldMk cId="0" sldId="267"/>
            <ac:spMk id="1302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03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5:46.472" v="3638" actId="478"/>
          <ac:spMkLst>
            <pc:docMk/>
            <pc:sldMk cId="0" sldId="267"/>
            <ac:spMk id="1304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6:34.531" v="3677" actId="478"/>
          <ac:spMkLst>
            <pc:docMk/>
            <pc:sldMk cId="0" sldId="267"/>
            <ac:spMk id="1305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06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5:43.077" v="3637" actId="478"/>
          <ac:spMkLst>
            <pc:docMk/>
            <pc:sldMk cId="0" sldId="267"/>
            <ac:spMk id="1309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10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1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1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1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16:30.776" v="3675" actId="478"/>
          <ac:spMkLst>
            <pc:docMk/>
            <pc:sldMk cId="0" sldId="267"/>
            <ac:spMk id="1314" creationId="{00000000-0000-0000-0000-000000000000}"/>
          </ac:spMkLst>
        </pc:spChg>
        <pc:picChg chg="del">
          <ac:chgData name="GAUTIER Noemie" userId="4406ae1a-43a8-49f2-b6aa-4c415f54479f" providerId="ADAL" clId="{C8CF6AF6-AC6C-40DE-9D5E-2D89CDFD07E2}" dt="2020-12-08T10:16:30.776" v="3675" actId="478"/>
          <ac:picMkLst>
            <pc:docMk/>
            <pc:sldMk cId="0" sldId="267"/>
            <ac:picMk id="1300" creationId="{00000000-0000-0000-0000-000000000000}"/>
          </ac:picMkLst>
        </pc:picChg>
        <pc:picChg chg="del">
          <ac:chgData name="GAUTIER Noemie" userId="4406ae1a-43a8-49f2-b6aa-4c415f54479f" providerId="ADAL" clId="{C8CF6AF6-AC6C-40DE-9D5E-2D89CDFD07E2}" dt="2020-12-08T10:16:30.776" v="3675" actId="478"/>
          <ac:picMkLst>
            <pc:docMk/>
            <pc:sldMk cId="0" sldId="267"/>
            <ac:picMk id="1301" creationId="{00000000-0000-0000-0000-000000000000}"/>
          </ac:picMkLst>
        </pc:picChg>
        <pc:cxnChg chg="del">
          <ac:chgData name="GAUTIER Noemie" userId="4406ae1a-43a8-49f2-b6aa-4c415f54479f" providerId="ADAL" clId="{C8CF6AF6-AC6C-40DE-9D5E-2D89CDFD07E2}" dt="2020-12-08T10:16:30.776" v="3675" actId="478"/>
          <ac:cxnSpMkLst>
            <pc:docMk/>
            <pc:sldMk cId="0" sldId="267"/>
            <ac:cxnSpMk id="1307" creationId="{00000000-0000-0000-0000-000000000000}"/>
          </ac:cxnSpMkLst>
        </pc:cxnChg>
        <pc:cxnChg chg="del">
          <ac:chgData name="GAUTIER Noemie" userId="4406ae1a-43a8-49f2-b6aa-4c415f54479f" providerId="ADAL" clId="{C8CF6AF6-AC6C-40DE-9D5E-2D89CDFD07E2}" dt="2020-12-08T10:16:30.776" v="3675" actId="478"/>
          <ac:cxnSpMkLst>
            <pc:docMk/>
            <pc:sldMk cId="0" sldId="267"/>
            <ac:cxnSpMk id="1308" creationId="{00000000-0000-0000-0000-000000000000}"/>
          </ac:cxnSpMkLst>
        </pc:cxnChg>
      </pc:sldChg>
      <pc:sldChg chg="del">
        <pc:chgData name="GAUTIER Noemie" userId="4406ae1a-43a8-49f2-b6aa-4c415f54479f" providerId="ADAL" clId="{C8CF6AF6-AC6C-40DE-9D5E-2D89CDFD07E2}" dt="2020-12-08T10:22:55.873" v="3730" actId="2696"/>
        <pc:sldMkLst>
          <pc:docMk/>
          <pc:sldMk cId="0" sldId="268"/>
        </pc:sldMkLst>
      </pc:sldChg>
      <pc:sldChg chg="addSp delSp modSp ord">
        <pc:chgData name="GAUTIER Noemie" userId="4406ae1a-43a8-49f2-b6aa-4c415f54479f" providerId="ADAL" clId="{C8CF6AF6-AC6C-40DE-9D5E-2D89CDFD07E2}" dt="2020-12-08T14:43:51.559" v="5207" actId="20577"/>
        <pc:sldMkLst>
          <pc:docMk/>
          <pc:sldMk cId="0" sldId="270"/>
        </pc:sldMkLst>
        <pc:spChg chg="add del mod">
          <ac:chgData name="GAUTIER Noemie" userId="4406ae1a-43a8-49f2-b6aa-4c415f54479f" providerId="ADAL" clId="{C8CF6AF6-AC6C-40DE-9D5E-2D89CDFD07E2}" dt="2020-12-08T10:07:06.829" v="3572" actId="478"/>
          <ac:spMkLst>
            <pc:docMk/>
            <pc:sldMk cId="0" sldId="270"/>
            <ac:spMk id="3" creationId="{EB439FC1-16A4-4C89-BD56-9535DD26A18C}"/>
          </ac:spMkLst>
        </pc:spChg>
        <pc:spChg chg="add del mod">
          <ac:chgData name="GAUTIER Noemie" userId="4406ae1a-43a8-49f2-b6aa-4c415f54479f" providerId="ADAL" clId="{C8CF6AF6-AC6C-40DE-9D5E-2D89CDFD07E2}" dt="2020-12-08T10:07:10.596" v="3574" actId="478"/>
          <ac:spMkLst>
            <pc:docMk/>
            <pc:sldMk cId="0" sldId="270"/>
            <ac:spMk id="5" creationId="{266AAF2B-1A77-4597-80D3-396FE3471147}"/>
          </ac:spMkLst>
        </pc:spChg>
        <pc:spChg chg="add del mod">
          <ac:chgData name="GAUTIER Noemie" userId="4406ae1a-43a8-49f2-b6aa-4c415f54479f" providerId="ADAL" clId="{C8CF6AF6-AC6C-40DE-9D5E-2D89CDFD07E2}" dt="2020-12-08T10:07:15.374" v="3576" actId="478"/>
          <ac:spMkLst>
            <pc:docMk/>
            <pc:sldMk cId="0" sldId="270"/>
            <ac:spMk id="7" creationId="{B09DC766-E8DF-4F70-9A12-DFFC513276C4}"/>
          </ac:spMkLst>
        </pc:spChg>
        <pc:spChg chg="del mod">
          <ac:chgData name="GAUTIER Noemie" userId="4406ae1a-43a8-49f2-b6aa-4c415f54479f" providerId="ADAL" clId="{C8CF6AF6-AC6C-40DE-9D5E-2D89CDFD07E2}" dt="2020-12-08T10:07:09.563" v="3573" actId="478"/>
          <ac:spMkLst>
            <pc:docMk/>
            <pc:sldMk cId="0" sldId="270"/>
            <ac:spMk id="515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6:06.660" v="4948" actId="20577"/>
          <ac:spMkLst>
            <pc:docMk/>
            <pc:sldMk cId="0" sldId="270"/>
            <ac:spMk id="515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07:12.725" v="3575" actId="478"/>
          <ac:spMkLst>
            <pc:docMk/>
            <pc:sldMk cId="0" sldId="270"/>
            <ac:spMk id="515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4:43:51.559" v="5207" actId="20577"/>
          <ac:spMkLst>
            <pc:docMk/>
            <pc:sldMk cId="0" sldId="270"/>
            <ac:spMk id="5159" creationId="{00000000-0000-0000-0000-000000000000}"/>
          </ac:spMkLst>
        </pc:spChg>
        <pc:spChg chg="del mod">
          <ac:chgData name="GAUTIER Noemie" userId="4406ae1a-43a8-49f2-b6aa-4c415f54479f" providerId="ADAL" clId="{C8CF6AF6-AC6C-40DE-9D5E-2D89CDFD07E2}" dt="2020-12-08T10:07:04.673" v="3571" actId="478"/>
          <ac:spMkLst>
            <pc:docMk/>
            <pc:sldMk cId="0" sldId="270"/>
            <ac:spMk id="5160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12:46:20.493" v="4966" actId="20577"/>
          <ac:spMkLst>
            <pc:docMk/>
            <pc:sldMk cId="0" sldId="270"/>
            <ac:spMk id="5161" creationId="{00000000-0000-0000-0000-000000000000}"/>
          </ac:spMkLst>
        </pc:spChg>
      </pc:sldChg>
      <pc:sldChg chg="modSp ord modNotesTx">
        <pc:chgData name="GAUTIER Noemie" userId="4406ae1a-43a8-49f2-b6aa-4c415f54479f" providerId="ADAL" clId="{C8CF6AF6-AC6C-40DE-9D5E-2D89CDFD07E2}" dt="2020-12-09T21:57:25.396" v="12180" actId="6549"/>
        <pc:sldMkLst>
          <pc:docMk/>
          <pc:sldMk cId="0" sldId="271"/>
        </pc:sldMkLst>
        <pc:spChg chg="mod">
          <ac:chgData name="GAUTIER Noemie" userId="4406ae1a-43a8-49f2-b6aa-4c415f54479f" providerId="ADAL" clId="{C8CF6AF6-AC6C-40DE-9D5E-2D89CDFD07E2}" dt="2020-12-09T12:09:48.009" v="5617" actId="1038"/>
          <ac:spMkLst>
            <pc:docMk/>
            <pc:sldMk cId="0" sldId="271"/>
            <ac:spMk id="5211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21:57:08.408" v="12153" actId="113"/>
          <ac:spMkLst>
            <pc:docMk/>
            <pc:sldMk cId="0" sldId="271"/>
            <ac:spMk id="5212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2:09:48.009" v="5617" actId="1038"/>
          <ac:spMkLst>
            <pc:docMk/>
            <pc:sldMk cId="0" sldId="271"/>
            <ac:spMk id="5216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21:57:11.809" v="12154" actId="113"/>
          <ac:spMkLst>
            <pc:docMk/>
            <pc:sldMk cId="0" sldId="271"/>
            <ac:spMk id="521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2:09:48.009" v="5617" actId="1038"/>
          <ac:spMkLst>
            <pc:docMk/>
            <pc:sldMk cId="0" sldId="271"/>
            <ac:spMk id="5218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21:57:25.396" v="12180" actId="6549"/>
          <ac:spMkLst>
            <pc:docMk/>
            <pc:sldMk cId="0" sldId="271"/>
            <ac:spMk id="5219" creationId="{00000000-0000-0000-0000-000000000000}"/>
          </ac:spMkLst>
        </pc:spChg>
        <pc:grpChg chg="mod">
          <ac:chgData name="GAUTIER Noemie" userId="4406ae1a-43a8-49f2-b6aa-4c415f54479f" providerId="ADAL" clId="{C8CF6AF6-AC6C-40DE-9D5E-2D89CDFD07E2}" dt="2020-12-09T12:09:48.009" v="5617" actId="1038"/>
          <ac:grpSpMkLst>
            <pc:docMk/>
            <pc:sldMk cId="0" sldId="271"/>
            <ac:grpSpMk id="5167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2:09:48.009" v="5617" actId="1038"/>
          <ac:grpSpMkLst>
            <pc:docMk/>
            <pc:sldMk cId="0" sldId="271"/>
            <ac:grpSpMk id="5171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2:10:05.842" v="5640" actId="1038"/>
          <ac:grpSpMkLst>
            <pc:docMk/>
            <pc:sldMk cId="0" sldId="271"/>
            <ac:grpSpMk id="5175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2:09:48.009" v="5617" actId="1038"/>
          <ac:grpSpMkLst>
            <pc:docMk/>
            <pc:sldMk cId="0" sldId="271"/>
            <ac:grpSpMk id="5179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2:09:48.009" v="5617" actId="1038"/>
          <ac:grpSpMkLst>
            <pc:docMk/>
            <pc:sldMk cId="0" sldId="271"/>
            <ac:grpSpMk id="5182" creationId="{00000000-0000-0000-0000-000000000000}"/>
          </ac:grpSpMkLst>
        </pc:grpChg>
        <pc:grpChg chg="mod">
          <ac:chgData name="GAUTIER Noemie" userId="4406ae1a-43a8-49f2-b6aa-4c415f54479f" providerId="ADAL" clId="{C8CF6AF6-AC6C-40DE-9D5E-2D89CDFD07E2}" dt="2020-12-09T12:09:48.009" v="5617" actId="1038"/>
          <ac:grpSpMkLst>
            <pc:docMk/>
            <pc:sldMk cId="0" sldId="271"/>
            <ac:grpSpMk id="5199" creationId="{00000000-0000-0000-0000-000000000000}"/>
          </ac:grpSpMkLst>
        </pc:grpChg>
        <pc:cxnChg chg="mod">
          <ac:chgData name="GAUTIER Noemie" userId="4406ae1a-43a8-49f2-b6aa-4c415f54479f" providerId="ADAL" clId="{C8CF6AF6-AC6C-40DE-9D5E-2D89CDFD07E2}" dt="2020-12-09T12:09:48.009" v="5617" actId="1038"/>
          <ac:cxnSpMkLst>
            <pc:docMk/>
            <pc:sldMk cId="0" sldId="271"/>
            <ac:cxnSpMk id="5213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2:10:06.152" v="5641" actId="1076"/>
          <ac:cxnSpMkLst>
            <pc:docMk/>
            <pc:sldMk cId="0" sldId="271"/>
            <ac:cxnSpMk id="5214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2:09:48.009" v="5617" actId="1038"/>
          <ac:cxnSpMkLst>
            <pc:docMk/>
            <pc:sldMk cId="0" sldId="271"/>
            <ac:cxnSpMk id="5215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2:09:48.009" v="5617" actId="1038"/>
          <ac:cxnSpMkLst>
            <pc:docMk/>
            <pc:sldMk cId="0" sldId="271"/>
            <ac:cxnSpMk id="5220" creationId="{00000000-0000-0000-0000-000000000000}"/>
          </ac:cxnSpMkLst>
        </pc:cxnChg>
        <pc:cxnChg chg="mod">
          <ac:chgData name="GAUTIER Noemie" userId="4406ae1a-43a8-49f2-b6aa-4c415f54479f" providerId="ADAL" clId="{C8CF6AF6-AC6C-40DE-9D5E-2D89CDFD07E2}" dt="2020-12-09T12:09:48.009" v="5617" actId="1038"/>
          <ac:cxnSpMkLst>
            <pc:docMk/>
            <pc:sldMk cId="0" sldId="271"/>
            <ac:cxnSpMk id="5221" creationId="{00000000-0000-0000-0000-000000000000}"/>
          </ac:cxnSpMkLst>
        </pc:cxnChg>
      </pc:sldChg>
      <pc:sldChg chg="addSp delSp modSp">
        <pc:chgData name="GAUTIER Noemie" userId="4406ae1a-43a8-49f2-b6aa-4c415f54479f" providerId="ADAL" clId="{C8CF6AF6-AC6C-40DE-9D5E-2D89CDFD07E2}" dt="2020-12-09T20:21:45.105" v="12109" actId="20577"/>
        <pc:sldMkLst>
          <pc:docMk/>
          <pc:sldMk cId="0" sldId="272"/>
        </pc:sldMkLst>
        <pc:spChg chg="add del mod">
          <ac:chgData name="GAUTIER Noemie" userId="4406ae1a-43a8-49f2-b6aa-4c415f54479f" providerId="ADAL" clId="{C8CF6AF6-AC6C-40DE-9D5E-2D89CDFD07E2}" dt="2020-12-08T12:42:06.907" v="4849" actId="478"/>
          <ac:spMkLst>
            <pc:docMk/>
            <pc:sldMk cId="0" sldId="272"/>
            <ac:spMk id="2" creationId="{50EFD372-4251-4D06-A625-886B9DF78029}"/>
          </ac:spMkLst>
        </pc:spChg>
        <pc:spChg chg="add mod">
          <ac:chgData name="GAUTIER Noemie" userId="4406ae1a-43a8-49f2-b6aa-4c415f54479f" providerId="ADAL" clId="{C8CF6AF6-AC6C-40DE-9D5E-2D89CDFD07E2}" dt="2020-12-09T15:19:13.826" v="8247" actId="1076"/>
          <ac:spMkLst>
            <pc:docMk/>
            <pc:sldMk cId="0" sldId="272"/>
            <ac:spMk id="3" creationId="{3DC648F8-DC6B-4B20-B381-D82E7E062215}"/>
          </ac:spMkLst>
        </pc:spChg>
        <pc:spChg chg="add mod">
          <ac:chgData name="GAUTIER Noemie" userId="4406ae1a-43a8-49f2-b6aa-4c415f54479f" providerId="ADAL" clId="{C8CF6AF6-AC6C-40DE-9D5E-2D89CDFD07E2}" dt="2020-12-09T20:21:45.105" v="12109" actId="20577"/>
          <ac:spMkLst>
            <pc:docMk/>
            <pc:sldMk cId="0" sldId="272"/>
            <ac:spMk id="4" creationId="{E483DF6D-4DA1-4602-8A60-DB58E1A61108}"/>
          </ac:spMkLst>
        </pc:spChg>
        <pc:spChg chg="add del mod">
          <ac:chgData name="GAUTIER Noemie" userId="4406ae1a-43a8-49f2-b6aa-4c415f54479f" providerId="ADAL" clId="{C8CF6AF6-AC6C-40DE-9D5E-2D89CDFD07E2}" dt="2020-12-08T12:42:09.334" v="4850" actId="478"/>
          <ac:spMkLst>
            <pc:docMk/>
            <pc:sldMk cId="0" sldId="272"/>
            <ac:spMk id="5" creationId="{1E3F570D-38F9-4F1E-BAF5-FDC4F8B7C365}"/>
          </ac:spMkLst>
        </pc:spChg>
        <pc:spChg chg="add del mod">
          <ac:chgData name="GAUTIER Noemie" userId="4406ae1a-43a8-49f2-b6aa-4c415f54479f" providerId="ADAL" clId="{C8CF6AF6-AC6C-40DE-9D5E-2D89CDFD07E2}" dt="2020-12-08T12:42:06.907" v="4849" actId="478"/>
          <ac:spMkLst>
            <pc:docMk/>
            <pc:sldMk cId="0" sldId="272"/>
            <ac:spMk id="6" creationId="{6FA1EADC-A885-4AF0-97F5-F2E7E9DA93F7}"/>
          </ac:spMkLst>
        </pc:spChg>
        <pc:spChg chg="add mod">
          <ac:chgData name="GAUTIER Noemie" userId="4406ae1a-43a8-49f2-b6aa-4c415f54479f" providerId="ADAL" clId="{C8CF6AF6-AC6C-40DE-9D5E-2D89CDFD07E2}" dt="2020-12-09T15:19:23.457" v="8250" actId="1076"/>
          <ac:spMkLst>
            <pc:docMk/>
            <pc:sldMk cId="0" sldId="272"/>
            <ac:spMk id="7" creationId="{1F862C61-68E5-4F61-A411-0E20A97E0159}"/>
          </ac:spMkLst>
        </pc:spChg>
        <pc:spChg chg="add mod">
          <ac:chgData name="GAUTIER Noemie" userId="4406ae1a-43a8-49f2-b6aa-4c415f54479f" providerId="ADAL" clId="{C8CF6AF6-AC6C-40DE-9D5E-2D89CDFD07E2}" dt="2020-12-09T15:19:19.015" v="8249" actId="1076"/>
          <ac:spMkLst>
            <pc:docMk/>
            <pc:sldMk cId="0" sldId="272"/>
            <ac:spMk id="8" creationId="{53B69B0C-4DB6-478B-8C4C-A27CD0681DAD}"/>
          </ac:spMkLst>
        </pc:spChg>
        <pc:spChg chg="add del mod">
          <ac:chgData name="GAUTIER Noemie" userId="4406ae1a-43a8-49f2-b6aa-4c415f54479f" providerId="ADAL" clId="{C8CF6AF6-AC6C-40DE-9D5E-2D89CDFD07E2}" dt="2020-12-08T12:42:06.907" v="4849" actId="478"/>
          <ac:spMkLst>
            <pc:docMk/>
            <pc:sldMk cId="0" sldId="272"/>
            <ac:spMk id="9" creationId="{10DCFF5B-365C-4A22-9FA9-61DA3787A444}"/>
          </ac:spMkLst>
        </pc:spChg>
        <pc:spChg chg="del">
          <ac:chgData name="GAUTIER Noemie" userId="4406ae1a-43a8-49f2-b6aa-4c415f54479f" providerId="ADAL" clId="{C8CF6AF6-AC6C-40DE-9D5E-2D89CDFD07E2}" dt="2020-12-08T10:28:58.961" v="3847" actId="478"/>
          <ac:spMkLst>
            <pc:docMk/>
            <pc:sldMk cId="0" sldId="272"/>
            <ac:spMk id="522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28:58.961" v="3847" actId="478"/>
          <ac:spMkLst>
            <pc:docMk/>
            <pc:sldMk cId="0" sldId="272"/>
            <ac:spMk id="522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28:58.961" v="3847" actId="478"/>
          <ac:spMkLst>
            <pc:docMk/>
            <pc:sldMk cId="0" sldId="272"/>
            <ac:spMk id="522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0:28:58.961" v="3847" actId="478"/>
          <ac:spMkLst>
            <pc:docMk/>
            <pc:sldMk cId="0" sldId="272"/>
            <ac:spMk id="522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7:36:29.197" v="10588" actId="1076"/>
          <ac:spMkLst>
            <pc:docMk/>
            <pc:sldMk cId="0" sldId="272"/>
            <ac:spMk id="5230" creationId="{00000000-0000-0000-0000-000000000000}"/>
          </ac:spMkLst>
        </pc:spChg>
        <pc:grpChg chg="del mod">
          <ac:chgData name="GAUTIER Noemie" userId="4406ae1a-43a8-49f2-b6aa-4c415f54479f" providerId="ADAL" clId="{C8CF6AF6-AC6C-40DE-9D5E-2D89CDFD07E2}" dt="2020-12-08T10:29:00.094" v="3849" actId="478"/>
          <ac:grpSpMkLst>
            <pc:docMk/>
            <pc:sldMk cId="0" sldId="272"/>
            <ac:grpSpMk id="5231" creationId="{00000000-0000-0000-0000-000000000000}"/>
          </ac:grpSpMkLst>
        </pc:grpChg>
      </pc:sldChg>
      <pc:sldChg chg="del">
        <pc:chgData name="GAUTIER Noemie" userId="4406ae1a-43a8-49f2-b6aa-4c415f54479f" providerId="ADAL" clId="{C8CF6AF6-AC6C-40DE-9D5E-2D89CDFD07E2}" dt="2020-12-09T15:27:59.694" v="8850" actId="2696"/>
        <pc:sldMkLst>
          <pc:docMk/>
          <pc:sldMk cId="0" sldId="274"/>
        </pc:sldMkLst>
      </pc:sldChg>
      <pc:sldChg chg="del">
        <pc:chgData name="GAUTIER Noemie" userId="4406ae1a-43a8-49f2-b6aa-4c415f54479f" providerId="ADAL" clId="{C8CF6AF6-AC6C-40DE-9D5E-2D89CDFD07E2}" dt="2020-12-03T14:58:58.063" v="205" actId="2696"/>
        <pc:sldMkLst>
          <pc:docMk/>
          <pc:sldMk cId="0" sldId="275"/>
        </pc:sldMkLst>
      </pc:sldChg>
      <pc:sldChg chg="del">
        <pc:chgData name="GAUTIER Noemie" userId="4406ae1a-43a8-49f2-b6aa-4c415f54479f" providerId="ADAL" clId="{C8CF6AF6-AC6C-40DE-9D5E-2D89CDFD07E2}" dt="2020-12-09T15:27:58.823" v="8849" actId="2696"/>
        <pc:sldMkLst>
          <pc:docMk/>
          <pc:sldMk cId="0" sldId="276"/>
        </pc:sldMkLst>
      </pc:sldChg>
      <pc:sldChg chg="del">
        <pc:chgData name="GAUTIER Noemie" userId="4406ae1a-43a8-49f2-b6aa-4c415f54479f" providerId="ADAL" clId="{C8CF6AF6-AC6C-40DE-9D5E-2D89CDFD07E2}" dt="2020-12-08T10:32:26.593" v="3939" actId="2696"/>
        <pc:sldMkLst>
          <pc:docMk/>
          <pc:sldMk cId="0" sldId="278"/>
        </pc:sldMkLst>
      </pc:sldChg>
      <pc:sldChg chg="del">
        <pc:chgData name="GAUTIER Noemie" userId="4406ae1a-43a8-49f2-b6aa-4c415f54479f" providerId="ADAL" clId="{C8CF6AF6-AC6C-40DE-9D5E-2D89CDFD07E2}" dt="2020-12-08T11:00:19.178" v="4147" actId="2696"/>
        <pc:sldMkLst>
          <pc:docMk/>
          <pc:sldMk cId="0" sldId="282"/>
        </pc:sldMkLst>
      </pc:sldChg>
      <pc:sldChg chg="del">
        <pc:chgData name="GAUTIER Noemie" userId="4406ae1a-43a8-49f2-b6aa-4c415f54479f" providerId="ADAL" clId="{C8CF6AF6-AC6C-40DE-9D5E-2D89CDFD07E2}" dt="2020-12-08T11:00:16.129" v="4146" actId="2696"/>
        <pc:sldMkLst>
          <pc:docMk/>
          <pc:sldMk cId="0" sldId="283"/>
        </pc:sldMkLst>
      </pc:sldChg>
      <pc:sldChg chg="del">
        <pc:chgData name="GAUTIER Noemie" userId="4406ae1a-43a8-49f2-b6aa-4c415f54479f" providerId="ADAL" clId="{C8CF6AF6-AC6C-40DE-9D5E-2D89CDFD07E2}" dt="2020-12-08T11:00:13.002" v="4145" actId="2696"/>
        <pc:sldMkLst>
          <pc:docMk/>
          <pc:sldMk cId="0" sldId="284"/>
        </pc:sldMkLst>
      </pc:sldChg>
      <pc:sldChg chg="del">
        <pc:chgData name="GAUTIER Noemie" userId="4406ae1a-43a8-49f2-b6aa-4c415f54479f" providerId="ADAL" clId="{C8CF6AF6-AC6C-40DE-9D5E-2D89CDFD07E2}" dt="2020-12-08T11:00:08.442" v="4144" actId="2696"/>
        <pc:sldMkLst>
          <pc:docMk/>
          <pc:sldMk cId="0" sldId="285"/>
        </pc:sldMkLst>
      </pc:sldChg>
      <pc:sldChg chg="del">
        <pc:chgData name="GAUTIER Noemie" userId="4406ae1a-43a8-49f2-b6aa-4c415f54479f" providerId="ADAL" clId="{C8CF6AF6-AC6C-40DE-9D5E-2D89CDFD07E2}" dt="2020-12-09T15:27:58.391" v="8846" actId="2696"/>
        <pc:sldMkLst>
          <pc:docMk/>
          <pc:sldMk cId="0" sldId="286"/>
        </pc:sldMkLst>
      </pc:sldChg>
      <pc:sldChg chg="del">
        <pc:chgData name="GAUTIER Noemie" userId="4406ae1a-43a8-49f2-b6aa-4c415f54479f" providerId="ADAL" clId="{C8CF6AF6-AC6C-40DE-9D5E-2D89CDFD07E2}" dt="2020-12-08T15:01:36.527" v="5378" actId="2696"/>
        <pc:sldMkLst>
          <pc:docMk/>
          <pc:sldMk cId="0" sldId="287"/>
        </pc:sldMkLst>
      </pc:sldChg>
      <pc:sldChg chg="del">
        <pc:chgData name="GAUTIER Noemie" userId="4406ae1a-43a8-49f2-b6aa-4c415f54479f" providerId="ADAL" clId="{C8CF6AF6-AC6C-40DE-9D5E-2D89CDFD07E2}" dt="2020-12-08T15:01:31.836" v="5377" actId="2696"/>
        <pc:sldMkLst>
          <pc:docMk/>
          <pc:sldMk cId="0" sldId="288"/>
        </pc:sldMkLst>
      </pc:sldChg>
      <pc:sldChg chg="del">
        <pc:chgData name="GAUTIER Noemie" userId="4406ae1a-43a8-49f2-b6aa-4c415f54479f" providerId="ADAL" clId="{C8CF6AF6-AC6C-40DE-9D5E-2D89CDFD07E2}" dt="2020-12-08T10:59:43.707" v="4143" actId="2696"/>
        <pc:sldMkLst>
          <pc:docMk/>
          <pc:sldMk cId="0" sldId="289"/>
        </pc:sldMkLst>
      </pc:sldChg>
      <pc:sldChg chg="del">
        <pc:chgData name="GAUTIER Noemie" userId="4406ae1a-43a8-49f2-b6aa-4c415f54479f" providerId="ADAL" clId="{C8CF6AF6-AC6C-40DE-9D5E-2D89CDFD07E2}" dt="2020-12-09T15:27:57.709" v="8845" actId="2696"/>
        <pc:sldMkLst>
          <pc:docMk/>
          <pc:sldMk cId="0" sldId="290"/>
        </pc:sldMkLst>
      </pc:sldChg>
      <pc:sldChg chg="del">
        <pc:chgData name="GAUTIER Noemie" userId="4406ae1a-43a8-49f2-b6aa-4c415f54479f" providerId="ADAL" clId="{C8CF6AF6-AC6C-40DE-9D5E-2D89CDFD07E2}" dt="2020-12-08T10:59:39.013" v="4142" actId="2696"/>
        <pc:sldMkLst>
          <pc:docMk/>
          <pc:sldMk cId="0" sldId="291"/>
        </pc:sldMkLst>
      </pc:sldChg>
      <pc:sldChg chg="addSp delSp modSp">
        <pc:chgData name="GAUTIER Noemie" userId="4406ae1a-43a8-49f2-b6aa-4c415f54479f" providerId="ADAL" clId="{C8CF6AF6-AC6C-40DE-9D5E-2D89CDFD07E2}" dt="2020-12-08T15:52:24.980" v="5446" actId="1076"/>
        <pc:sldMkLst>
          <pc:docMk/>
          <pc:sldMk cId="4213168667" sldId="292"/>
        </pc:sldMkLst>
        <pc:spChg chg="mod">
          <ac:chgData name="GAUTIER Noemie" userId="4406ae1a-43a8-49f2-b6aa-4c415f54479f" providerId="ADAL" clId="{C8CF6AF6-AC6C-40DE-9D5E-2D89CDFD07E2}" dt="2020-12-08T10:32:13.592" v="3937" actId="1076"/>
          <ac:spMkLst>
            <pc:docMk/>
            <pc:sldMk cId="4213168667" sldId="292"/>
            <ac:spMk id="3" creationId="{4E8C90FF-448F-4DF7-AC23-FF41A6B5740B}"/>
          </ac:spMkLst>
        </pc:spChg>
        <pc:spChg chg="mod">
          <ac:chgData name="GAUTIER Noemie" userId="4406ae1a-43a8-49f2-b6aa-4c415f54479f" providerId="ADAL" clId="{C8CF6AF6-AC6C-40DE-9D5E-2D89CDFD07E2}" dt="2020-12-08T15:52:24.980" v="5446" actId="1076"/>
          <ac:spMkLst>
            <pc:docMk/>
            <pc:sldMk cId="4213168667" sldId="292"/>
            <ac:spMk id="4" creationId="{97E8F827-55B6-4CA4-808C-9F645187BF80}"/>
          </ac:spMkLst>
        </pc:spChg>
        <pc:spChg chg="add del mod">
          <ac:chgData name="GAUTIER Noemie" userId="4406ae1a-43a8-49f2-b6aa-4c415f54479f" providerId="ADAL" clId="{C8CF6AF6-AC6C-40DE-9D5E-2D89CDFD07E2}" dt="2020-12-08T10:31:56.631" v="3926"/>
          <ac:spMkLst>
            <pc:docMk/>
            <pc:sldMk cId="4213168667" sldId="292"/>
            <ac:spMk id="5" creationId="{1CA5B5A4-40F2-4E60-9159-B720155F433F}"/>
          </ac:spMkLst>
        </pc:spChg>
        <pc:picChg chg="add mod">
          <ac:chgData name="GAUTIER Noemie" userId="4406ae1a-43a8-49f2-b6aa-4c415f54479f" providerId="ADAL" clId="{C8CF6AF6-AC6C-40DE-9D5E-2D89CDFD07E2}" dt="2020-12-08T15:52:18.058" v="5445" actId="1076"/>
          <ac:picMkLst>
            <pc:docMk/>
            <pc:sldMk cId="4213168667" sldId="292"/>
            <ac:picMk id="6" creationId="{7698178A-670D-4746-B0F5-4832F2C96399}"/>
          </ac:picMkLst>
        </pc:picChg>
        <pc:picChg chg="add mod">
          <ac:chgData name="GAUTIER Noemie" userId="4406ae1a-43a8-49f2-b6aa-4c415f54479f" providerId="ADAL" clId="{C8CF6AF6-AC6C-40DE-9D5E-2D89CDFD07E2}" dt="2020-12-08T15:52:15.216" v="5444" actId="1076"/>
          <ac:picMkLst>
            <pc:docMk/>
            <pc:sldMk cId="4213168667" sldId="292"/>
            <ac:picMk id="7" creationId="{52782677-7618-4657-ABF0-4EF08CFDC863}"/>
          </ac:picMkLst>
        </pc:picChg>
      </pc:sldChg>
      <pc:sldChg chg="addSp delSp modSp add mod ord modClrScheme chgLayout">
        <pc:chgData name="GAUTIER Noemie" userId="4406ae1a-43a8-49f2-b6aa-4c415f54479f" providerId="ADAL" clId="{C8CF6AF6-AC6C-40DE-9D5E-2D89CDFD07E2}" dt="2020-12-08T12:38:44.108" v="4818" actId="1076"/>
        <pc:sldMkLst>
          <pc:docMk/>
          <pc:sldMk cId="2662924900" sldId="293"/>
        </pc:sldMkLst>
        <pc:spChg chg="mod">
          <ac:chgData name="GAUTIER Noemie" userId="4406ae1a-43a8-49f2-b6aa-4c415f54479f" providerId="ADAL" clId="{C8CF6AF6-AC6C-40DE-9D5E-2D89CDFD07E2}" dt="2020-12-08T10:27:02.905" v="3827" actId="1076"/>
          <ac:spMkLst>
            <pc:docMk/>
            <pc:sldMk cId="2662924900" sldId="293"/>
            <ac:spMk id="2" creationId="{209F5FBC-30D2-4981-8688-0AC2C08ED955}"/>
          </ac:spMkLst>
        </pc:spChg>
        <pc:spChg chg="del">
          <ac:chgData name="GAUTIER Noemie" userId="4406ae1a-43a8-49f2-b6aa-4c415f54479f" providerId="ADAL" clId="{C8CF6AF6-AC6C-40DE-9D5E-2D89CDFD07E2}" dt="2020-12-08T08:56:39.705" v="1623"/>
          <ac:spMkLst>
            <pc:docMk/>
            <pc:sldMk cId="2662924900" sldId="293"/>
            <ac:spMk id="3" creationId="{02188654-B583-4CC3-B2B0-6D7437B69552}"/>
          </ac:spMkLst>
        </pc:spChg>
        <pc:spChg chg="add del mod">
          <ac:chgData name="GAUTIER Noemie" userId="4406ae1a-43a8-49f2-b6aa-4c415f54479f" providerId="ADAL" clId="{C8CF6AF6-AC6C-40DE-9D5E-2D89CDFD07E2}" dt="2020-12-08T08:57:48.194" v="1644" actId="478"/>
          <ac:spMkLst>
            <pc:docMk/>
            <pc:sldMk cId="2662924900" sldId="293"/>
            <ac:spMk id="7" creationId="{07D40A87-6FB2-47BB-8C98-F3705E6336AE}"/>
          </ac:spMkLst>
        </pc:spChg>
        <pc:grpChg chg="add mod">
          <ac:chgData name="GAUTIER Noemie" userId="4406ae1a-43a8-49f2-b6aa-4c415f54479f" providerId="ADAL" clId="{C8CF6AF6-AC6C-40DE-9D5E-2D89CDFD07E2}" dt="2020-12-08T12:38:44.108" v="4818" actId="1076"/>
          <ac:grpSpMkLst>
            <pc:docMk/>
            <pc:sldMk cId="2662924900" sldId="293"/>
            <ac:grpSpMk id="5" creationId="{58C91B8C-7163-4B29-B1D4-1A418008CDED}"/>
          </ac:grpSpMkLst>
        </pc:grpChg>
      </pc:sldChg>
      <pc:sldChg chg="delSp modSp add del">
        <pc:chgData name="GAUTIER Noemie" userId="4406ae1a-43a8-49f2-b6aa-4c415f54479f" providerId="ADAL" clId="{C8CF6AF6-AC6C-40DE-9D5E-2D89CDFD07E2}" dt="2020-12-08T08:55:59.589" v="1596" actId="2696"/>
        <pc:sldMkLst>
          <pc:docMk/>
          <pc:sldMk cId="3649349404" sldId="293"/>
        </pc:sldMkLst>
        <pc:spChg chg="del">
          <ac:chgData name="GAUTIER Noemie" userId="4406ae1a-43a8-49f2-b6aa-4c415f54479f" providerId="ADAL" clId="{C8CF6AF6-AC6C-40DE-9D5E-2D89CDFD07E2}" dt="2020-12-08T08:55:57.314" v="1595" actId="478"/>
          <ac:spMkLst>
            <pc:docMk/>
            <pc:sldMk cId="3649349404" sldId="293"/>
            <ac:spMk id="2" creationId="{0E93EEE9-4DA2-46A7-B63D-BF4951AB79C9}"/>
          </ac:spMkLst>
        </pc:spChg>
        <pc:spChg chg="mod">
          <ac:chgData name="GAUTIER Noemie" userId="4406ae1a-43a8-49f2-b6aa-4c415f54479f" providerId="ADAL" clId="{C8CF6AF6-AC6C-40DE-9D5E-2D89CDFD07E2}" dt="2020-12-08T08:55:55.381" v="1594" actId="14100"/>
          <ac:spMkLst>
            <pc:docMk/>
            <pc:sldMk cId="3649349404" sldId="293"/>
            <ac:spMk id="3" creationId="{DF54B829-DDC5-41AC-BB96-FDDE3A7B0F58}"/>
          </ac:spMkLst>
        </pc:spChg>
      </pc:sldChg>
      <pc:sldChg chg="modSp add del">
        <pc:chgData name="GAUTIER Noemie" userId="4406ae1a-43a8-49f2-b6aa-4c415f54479f" providerId="ADAL" clId="{C8CF6AF6-AC6C-40DE-9D5E-2D89CDFD07E2}" dt="2020-12-08T08:58:59.203" v="1689" actId="2696"/>
        <pc:sldMkLst>
          <pc:docMk/>
          <pc:sldMk cId="4293552027" sldId="294"/>
        </pc:sldMkLst>
        <pc:spChg chg="mod">
          <ac:chgData name="GAUTIER Noemie" userId="4406ae1a-43a8-49f2-b6aa-4c415f54479f" providerId="ADAL" clId="{C8CF6AF6-AC6C-40DE-9D5E-2D89CDFD07E2}" dt="2020-12-08T08:58:46.303" v="1683" actId="20577"/>
          <ac:spMkLst>
            <pc:docMk/>
            <pc:sldMk cId="4293552027" sldId="294"/>
            <ac:spMk id="2" creationId="{209F5FBC-30D2-4981-8688-0AC2C08ED955}"/>
          </ac:spMkLst>
        </pc:spChg>
      </pc:sldChg>
      <pc:sldChg chg="addSp modSp add ord">
        <pc:chgData name="GAUTIER Noemie" userId="4406ae1a-43a8-49f2-b6aa-4c415f54479f" providerId="ADAL" clId="{C8CF6AF6-AC6C-40DE-9D5E-2D89CDFD07E2}" dt="2020-12-08T17:49:27.248" v="5507" actId="20577"/>
        <pc:sldMkLst>
          <pc:docMk/>
          <pc:sldMk cId="496132763" sldId="295"/>
        </pc:sldMkLst>
        <pc:spChg chg="mod">
          <ac:chgData name="GAUTIER Noemie" userId="4406ae1a-43a8-49f2-b6aa-4c415f54479f" providerId="ADAL" clId="{C8CF6AF6-AC6C-40DE-9D5E-2D89CDFD07E2}" dt="2020-12-08T17:49:27.248" v="5507" actId="20577"/>
          <ac:spMkLst>
            <pc:docMk/>
            <pc:sldMk cId="496132763" sldId="295"/>
            <ac:spMk id="2" creationId="{209F5FBC-30D2-4981-8688-0AC2C08ED955}"/>
          </ac:spMkLst>
        </pc:spChg>
        <pc:grpChg chg="add mod">
          <ac:chgData name="GAUTIER Noemie" userId="4406ae1a-43a8-49f2-b6aa-4c415f54479f" providerId="ADAL" clId="{C8CF6AF6-AC6C-40DE-9D5E-2D89CDFD07E2}" dt="2020-12-08T10:27:50.510" v="3835" actId="1076"/>
          <ac:grpSpMkLst>
            <pc:docMk/>
            <pc:sldMk cId="496132763" sldId="295"/>
            <ac:grpSpMk id="3" creationId="{F09F1EA9-9CE7-4437-8F0C-2B9F36248C1C}"/>
          </ac:grpSpMkLst>
        </pc:grpChg>
      </pc:sldChg>
      <pc:sldChg chg="addSp delSp modSp add ord">
        <pc:chgData name="GAUTIER Noemie" userId="4406ae1a-43a8-49f2-b6aa-4c415f54479f" providerId="ADAL" clId="{C8CF6AF6-AC6C-40DE-9D5E-2D89CDFD07E2}" dt="2020-12-08T15:50:48.883" v="5425" actId="1076"/>
        <pc:sldMkLst>
          <pc:docMk/>
          <pc:sldMk cId="348708903" sldId="296"/>
        </pc:sldMkLst>
        <pc:spChg chg="mod">
          <ac:chgData name="GAUTIER Noemie" userId="4406ae1a-43a8-49f2-b6aa-4c415f54479f" providerId="ADAL" clId="{C8CF6AF6-AC6C-40DE-9D5E-2D89CDFD07E2}" dt="2020-12-08T10:30:13.193" v="3861" actId="1076"/>
          <ac:spMkLst>
            <pc:docMk/>
            <pc:sldMk cId="348708903" sldId="296"/>
            <ac:spMk id="2" creationId="{209F5FBC-30D2-4981-8688-0AC2C08ED955}"/>
          </ac:spMkLst>
        </pc:spChg>
        <pc:grpChg chg="add del">
          <ac:chgData name="GAUTIER Noemie" userId="4406ae1a-43a8-49f2-b6aa-4c415f54479f" providerId="ADAL" clId="{C8CF6AF6-AC6C-40DE-9D5E-2D89CDFD07E2}" dt="2020-12-08T10:28:26.081" v="3837"/>
          <ac:grpSpMkLst>
            <pc:docMk/>
            <pc:sldMk cId="348708903" sldId="296"/>
            <ac:grpSpMk id="3" creationId="{1CE7F04A-2A32-44C8-BC2F-CC1A35266F93}"/>
          </ac:grpSpMkLst>
        </pc:grpChg>
        <pc:grpChg chg="add mod">
          <ac:chgData name="GAUTIER Noemie" userId="4406ae1a-43a8-49f2-b6aa-4c415f54479f" providerId="ADAL" clId="{C8CF6AF6-AC6C-40DE-9D5E-2D89CDFD07E2}" dt="2020-12-08T15:50:48.883" v="5425" actId="1076"/>
          <ac:grpSpMkLst>
            <pc:docMk/>
            <pc:sldMk cId="348708903" sldId="296"/>
            <ac:grpSpMk id="97" creationId="{F7622597-32B2-4D8D-9374-FE09FEFDF99C}"/>
          </ac:grpSpMkLst>
        </pc:grpChg>
      </pc:sldChg>
      <pc:sldChg chg="addSp modSp add ord">
        <pc:chgData name="GAUTIER Noemie" userId="4406ae1a-43a8-49f2-b6aa-4c415f54479f" providerId="ADAL" clId="{C8CF6AF6-AC6C-40DE-9D5E-2D89CDFD07E2}" dt="2020-12-08T10:30:21.553" v="3863" actId="1076"/>
        <pc:sldMkLst>
          <pc:docMk/>
          <pc:sldMk cId="1336868607" sldId="297"/>
        </pc:sldMkLst>
        <pc:spChg chg="mod">
          <ac:chgData name="GAUTIER Noemie" userId="4406ae1a-43a8-49f2-b6aa-4c415f54479f" providerId="ADAL" clId="{C8CF6AF6-AC6C-40DE-9D5E-2D89CDFD07E2}" dt="2020-12-08T10:30:21.553" v="3863" actId="1076"/>
          <ac:spMkLst>
            <pc:docMk/>
            <pc:sldMk cId="1336868607" sldId="297"/>
            <ac:spMk id="2" creationId="{209F5FBC-30D2-4981-8688-0AC2C08ED955}"/>
          </ac:spMkLst>
        </pc:spChg>
        <pc:grpChg chg="add mod">
          <ac:chgData name="GAUTIER Noemie" userId="4406ae1a-43a8-49f2-b6aa-4c415f54479f" providerId="ADAL" clId="{C8CF6AF6-AC6C-40DE-9D5E-2D89CDFD07E2}" dt="2020-12-08T10:28:49.313" v="3846" actId="1076"/>
          <ac:grpSpMkLst>
            <pc:docMk/>
            <pc:sldMk cId="1336868607" sldId="297"/>
            <ac:grpSpMk id="3" creationId="{10AEAA0D-3657-4517-9112-89074625D979}"/>
          </ac:grpSpMkLst>
        </pc:grpChg>
      </pc:sldChg>
      <pc:sldChg chg="addSp delSp modSp add setBg modNotesTx">
        <pc:chgData name="GAUTIER Noemie" userId="4406ae1a-43a8-49f2-b6aa-4c415f54479f" providerId="ADAL" clId="{C8CF6AF6-AC6C-40DE-9D5E-2D89CDFD07E2}" dt="2020-12-09T16:58:38.201" v="10275" actId="1076"/>
        <pc:sldMkLst>
          <pc:docMk/>
          <pc:sldMk cId="1664015002" sldId="298"/>
        </pc:sldMkLst>
        <pc:spChg chg="add mod">
          <ac:chgData name="GAUTIER Noemie" userId="4406ae1a-43a8-49f2-b6aa-4c415f54479f" providerId="ADAL" clId="{C8CF6AF6-AC6C-40DE-9D5E-2D89CDFD07E2}" dt="2020-12-08T10:19:36.417" v="3706" actId="207"/>
          <ac:spMkLst>
            <pc:docMk/>
            <pc:sldMk cId="1664015002" sldId="298"/>
            <ac:spMk id="2" creationId="{A4CEB19F-65AF-4C15-A42C-6172E3B8227B}"/>
          </ac:spMkLst>
        </pc:spChg>
        <pc:spChg chg="add mod">
          <ac:chgData name="GAUTIER Noemie" userId="4406ae1a-43a8-49f2-b6aa-4c415f54479f" providerId="ADAL" clId="{C8CF6AF6-AC6C-40DE-9D5E-2D89CDFD07E2}" dt="2020-12-08T15:22:23.053" v="5411" actId="20577"/>
          <ac:spMkLst>
            <pc:docMk/>
            <pc:sldMk cId="1664015002" sldId="298"/>
            <ac:spMk id="3" creationId="{EE392084-9396-4228-A9E1-BDA8B81A790D}"/>
          </ac:spMkLst>
        </pc:spChg>
        <pc:spChg chg="add del mod">
          <ac:chgData name="GAUTIER Noemie" userId="4406ae1a-43a8-49f2-b6aa-4c415f54479f" providerId="ADAL" clId="{C8CF6AF6-AC6C-40DE-9D5E-2D89CDFD07E2}" dt="2020-12-08T09:25:52.295" v="1958" actId="478"/>
          <ac:spMkLst>
            <pc:docMk/>
            <pc:sldMk cId="1664015002" sldId="298"/>
            <ac:spMk id="4" creationId="{D0C5C9C8-A0D8-4224-BAD7-59A5CD24F575}"/>
          </ac:spMkLst>
        </pc:spChg>
        <pc:spChg chg="add del mod">
          <ac:chgData name="GAUTIER Noemie" userId="4406ae1a-43a8-49f2-b6aa-4c415f54479f" providerId="ADAL" clId="{C8CF6AF6-AC6C-40DE-9D5E-2D89CDFD07E2}" dt="2020-12-08T09:25:50.456" v="1957" actId="478"/>
          <ac:spMkLst>
            <pc:docMk/>
            <pc:sldMk cId="1664015002" sldId="298"/>
            <ac:spMk id="5" creationId="{21A53108-D57B-4256-8799-A700F76CC186}"/>
          </ac:spMkLst>
        </pc:spChg>
        <pc:spChg chg="add mod">
          <ac:chgData name="GAUTIER Noemie" userId="4406ae1a-43a8-49f2-b6aa-4c415f54479f" providerId="ADAL" clId="{C8CF6AF6-AC6C-40DE-9D5E-2D89CDFD07E2}" dt="2020-12-08T15:49:41.573" v="5423" actId="1038"/>
          <ac:spMkLst>
            <pc:docMk/>
            <pc:sldMk cId="1664015002" sldId="298"/>
            <ac:spMk id="6" creationId="{1B5D9043-9CD8-45C2-83E4-073240852010}"/>
          </ac:spMkLst>
        </pc:spChg>
        <pc:spChg chg="add mod">
          <ac:chgData name="GAUTIER Noemie" userId="4406ae1a-43a8-49f2-b6aa-4c415f54479f" providerId="ADAL" clId="{C8CF6AF6-AC6C-40DE-9D5E-2D89CDFD07E2}" dt="2020-12-09T16:58:38.201" v="10275" actId="1076"/>
          <ac:spMkLst>
            <pc:docMk/>
            <pc:sldMk cId="1664015002" sldId="298"/>
            <ac:spMk id="7" creationId="{FD0DD4A6-AD4B-4987-8CF0-210689726C77}"/>
          </ac:spMkLst>
        </pc:spChg>
        <pc:spChg chg="add del mod">
          <ac:chgData name="GAUTIER Noemie" userId="4406ae1a-43a8-49f2-b6aa-4c415f54479f" providerId="ADAL" clId="{C8CF6AF6-AC6C-40DE-9D5E-2D89CDFD07E2}" dt="2020-12-08T09:25:50.456" v="1957" actId="478"/>
          <ac:spMkLst>
            <pc:docMk/>
            <pc:sldMk cId="1664015002" sldId="298"/>
            <ac:spMk id="8" creationId="{CD4D5535-97F9-4A88-9A81-333A533943AD}"/>
          </ac:spMkLst>
        </pc:spChg>
        <pc:spChg chg="add del mod">
          <ac:chgData name="GAUTIER Noemie" userId="4406ae1a-43a8-49f2-b6aa-4c415f54479f" providerId="ADAL" clId="{C8CF6AF6-AC6C-40DE-9D5E-2D89CDFD07E2}" dt="2020-12-08T09:25:55.973" v="1959" actId="478"/>
          <ac:spMkLst>
            <pc:docMk/>
            <pc:sldMk cId="1664015002" sldId="298"/>
            <ac:spMk id="10" creationId="{BE2AA709-90A0-40C8-9317-276F6AF1C326}"/>
          </ac:spMkLst>
        </pc:spChg>
        <pc:spChg chg="del">
          <ac:chgData name="GAUTIER Noemie" userId="4406ae1a-43a8-49f2-b6aa-4c415f54479f" providerId="ADAL" clId="{C8CF6AF6-AC6C-40DE-9D5E-2D89CDFD07E2}" dt="2020-12-08T09:25:52.295" v="1958" actId="478"/>
          <ac:spMkLst>
            <pc:docMk/>
            <pc:sldMk cId="1664015002" sldId="298"/>
            <ac:spMk id="82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8T09:31:27.185" v="2199" actId="1076"/>
          <ac:spMkLst>
            <pc:docMk/>
            <pc:sldMk cId="1664015002" sldId="298"/>
            <ac:spMk id="826" creationId="{00000000-0000-0000-0000-000000000000}"/>
          </ac:spMkLst>
        </pc:spChg>
        <pc:grpChg chg="del">
          <ac:chgData name="GAUTIER Noemie" userId="4406ae1a-43a8-49f2-b6aa-4c415f54479f" providerId="ADAL" clId="{C8CF6AF6-AC6C-40DE-9D5E-2D89CDFD07E2}" dt="2020-12-08T09:25:16.433" v="1923" actId="478"/>
          <ac:grpSpMkLst>
            <pc:docMk/>
            <pc:sldMk cId="1664015002" sldId="298"/>
            <ac:grpSpMk id="827" creationId="{00000000-0000-0000-0000-000000000000}"/>
          </ac:grpSpMkLst>
        </pc:grpChg>
      </pc:sldChg>
      <pc:sldChg chg="add del setBg">
        <pc:chgData name="GAUTIER Noemie" userId="4406ae1a-43a8-49f2-b6aa-4c415f54479f" providerId="ADAL" clId="{C8CF6AF6-AC6C-40DE-9D5E-2D89CDFD07E2}" dt="2020-12-08T09:26:15.186" v="1971"/>
        <pc:sldMkLst>
          <pc:docMk/>
          <pc:sldMk cId="2483044914" sldId="299"/>
        </pc:sldMkLst>
      </pc:sldChg>
      <pc:sldChg chg="addSp delSp modSp add del">
        <pc:chgData name="GAUTIER Noemie" userId="4406ae1a-43a8-49f2-b6aa-4c415f54479f" providerId="ADAL" clId="{C8CF6AF6-AC6C-40DE-9D5E-2D89CDFD07E2}" dt="2020-12-09T16:03:56.906" v="9800" actId="2696"/>
        <pc:sldMkLst>
          <pc:docMk/>
          <pc:sldMk cId="4101054705" sldId="299"/>
        </pc:sldMkLst>
        <pc:spChg chg="add del mod">
          <ac:chgData name="GAUTIER Noemie" userId="4406ae1a-43a8-49f2-b6aa-4c415f54479f" providerId="ADAL" clId="{C8CF6AF6-AC6C-40DE-9D5E-2D89CDFD07E2}" dt="2020-12-08T12:40:31.841" v="4831" actId="478"/>
          <ac:spMkLst>
            <pc:docMk/>
            <pc:sldMk cId="4101054705" sldId="299"/>
            <ac:spMk id="2" creationId="{BADDEC1D-A65E-435D-AE37-83CAA5854ADD}"/>
          </ac:spMkLst>
        </pc:spChg>
        <pc:spChg chg="add del mod">
          <ac:chgData name="GAUTIER Noemie" userId="4406ae1a-43a8-49f2-b6aa-4c415f54479f" providerId="ADAL" clId="{C8CF6AF6-AC6C-40DE-9D5E-2D89CDFD07E2}" dt="2020-12-09T15:20:33.446" v="8384" actId="478"/>
          <ac:spMkLst>
            <pc:docMk/>
            <pc:sldMk cId="4101054705" sldId="299"/>
            <ac:spMk id="3" creationId="{DFA91FAC-93CB-401C-BA88-C6B01FD72485}"/>
          </ac:spMkLst>
        </pc:spChg>
        <pc:spChg chg="add del mod">
          <ac:chgData name="GAUTIER Noemie" userId="4406ae1a-43a8-49f2-b6aa-4c415f54479f" providerId="ADAL" clId="{C8CF6AF6-AC6C-40DE-9D5E-2D89CDFD07E2}" dt="2020-12-09T15:20:33.446" v="8384" actId="478"/>
          <ac:spMkLst>
            <pc:docMk/>
            <pc:sldMk cId="4101054705" sldId="299"/>
            <ac:spMk id="4" creationId="{0FA32981-01AE-45F1-87A8-2451D77F7D78}"/>
          </ac:spMkLst>
        </pc:spChg>
        <pc:spChg chg="add del mod">
          <ac:chgData name="GAUTIER Noemie" userId="4406ae1a-43a8-49f2-b6aa-4c415f54479f" providerId="ADAL" clId="{C8CF6AF6-AC6C-40DE-9D5E-2D89CDFD07E2}" dt="2020-12-09T15:20:32.798" v="8383" actId="478"/>
          <ac:spMkLst>
            <pc:docMk/>
            <pc:sldMk cId="4101054705" sldId="299"/>
            <ac:spMk id="5" creationId="{2925185D-3999-4238-9A0A-707DB0B599D5}"/>
          </ac:spMkLst>
        </pc:spChg>
        <pc:spChg chg="add del">
          <ac:chgData name="GAUTIER Noemie" userId="4406ae1a-43a8-49f2-b6aa-4c415f54479f" providerId="ADAL" clId="{C8CF6AF6-AC6C-40DE-9D5E-2D89CDFD07E2}" dt="2020-12-08T12:40:31.841" v="4831" actId="478"/>
          <ac:spMkLst>
            <pc:docMk/>
            <pc:sldMk cId="4101054705" sldId="299"/>
            <ac:spMk id="5" creationId="{CA86270D-0A2F-4E2D-851F-3498BAFB6F73}"/>
          </ac:spMkLst>
        </pc:spChg>
        <pc:spChg chg="mod">
          <ac:chgData name="GAUTIER Noemie" userId="4406ae1a-43a8-49f2-b6aa-4c415f54479f" providerId="ADAL" clId="{C8CF6AF6-AC6C-40DE-9D5E-2D89CDFD07E2}" dt="2020-12-09T15:24:30.445" v="8703" actId="1076"/>
          <ac:spMkLst>
            <pc:docMk/>
            <pc:sldMk cId="4101054705" sldId="299"/>
            <ac:spMk id="6" creationId="{93162DC7-74FA-4F01-A622-043CF511780A}"/>
          </ac:spMkLst>
        </pc:spChg>
        <pc:spChg chg="add del mod">
          <ac:chgData name="GAUTIER Noemie" userId="4406ae1a-43a8-49f2-b6aa-4c415f54479f" providerId="ADAL" clId="{C8CF6AF6-AC6C-40DE-9D5E-2D89CDFD07E2}" dt="2020-12-08T12:40:31.841" v="4831" actId="478"/>
          <ac:spMkLst>
            <pc:docMk/>
            <pc:sldMk cId="4101054705" sldId="299"/>
            <ac:spMk id="7" creationId="{48A8FA01-081E-4EC7-A4CC-CDFA67410B16}"/>
          </ac:spMkLst>
        </pc:spChg>
        <pc:spChg chg="mod">
          <ac:chgData name="GAUTIER Noemie" userId="4406ae1a-43a8-49f2-b6aa-4c415f54479f" providerId="ADAL" clId="{C8CF6AF6-AC6C-40DE-9D5E-2D89CDFD07E2}" dt="2020-12-09T15:22:38.072" v="8647" actId="1035"/>
          <ac:spMkLst>
            <pc:docMk/>
            <pc:sldMk cId="4101054705" sldId="299"/>
            <ac:spMk id="8" creationId="{6D4FAD5A-4992-4371-8839-949314C4C0E8}"/>
          </ac:spMkLst>
        </pc:spChg>
        <pc:spChg chg="mod">
          <ac:chgData name="GAUTIER Noemie" userId="4406ae1a-43a8-49f2-b6aa-4c415f54479f" providerId="ADAL" clId="{C8CF6AF6-AC6C-40DE-9D5E-2D89CDFD07E2}" dt="2020-12-09T15:50:27.421" v="9540" actId="14100"/>
          <ac:spMkLst>
            <pc:docMk/>
            <pc:sldMk cId="4101054705" sldId="299"/>
            <ac:spMk id="9" creationId="{F5563A37-997C-4BD8-B5AB-7197D8C49F4A}"/>
          </ac:spMkLst>
        </pc:spChg>
        <pc:spChg chg="add del">
          <ac:chgData name="GAUTIER Noemie" userId="4406ae1a-43a8-49f2-b6aa-4c415f54479f" providerId="ADAL" clId="{C8CF6AF6-AC6C-40DE-9D5E-2D89CDFD07E2}" dt="2020-12-08T12:40:31.841" v="4831" actId="478"/>
          <ac:spMkLst>
            <pc:docMk/>
            <pc:sldMk cId="4101054705" sldId="299"/>
            <ac:spMk id="10" creationId="{0FD4B573-6B7F-48E4-AA8D-A99CC6413979}"/>
          </ac:spMkLst>
        </pc:spChg>
        <pc:spChg chg="add del mod">
          <ac:chgData name="GAUTIER Noemie" userId="4406ae1a-43a8-49f2-b6aa-4c415f54479f" providerId="ADAL" clId="{C8CF6AF6-AC6C-40DE-9D5E-2D89CDFD07E2}" dt="2020-12-09T15:20:32.798" v="8383" actId="478"/>
          <ac:spMkLst>
            <pc:docMk/>
            <pc:sldMk cId="4101054705" sldId="299"/>
            <ac:spMk id="10" creationId="{1EC7732C-E90F-499D-9367-6248EED0E6C5}"/>
          </ac:spMkLst>
        </pc:spChg>
        <pc:spChg chg="add del mod">
          <ac:chgData name="GAUTIER Noemie" userId="4406ae1a-43a8-49f2-b6aa-4c415f54479f" providerId="ADAL" clId="{C8CF6AF6-AC6C-40DE-9D5E-2D89CDFD07E2}" dt="2020-12-08T12:40:50.325" v="4835"/>
          <ac:spMkLst>
            <pc:docMk/>
            <pc:sldMk cId="4101054705" sldId="299"/>
            <ac:spMk id="11" creationId="{854AD95D-B4CA-4D79-8E13-9EDACE833512}"/>
          </ac:spMkLst>
        </pc:spChg>
        <pc:spChg chg="add del mod">
          <ac:chgData name="GAUTIER Noemie" userId="4406ae1a-43a8-49f2-b6aa-4c415f54479f" providerId="ADAL" clId="{C8CF6AF6-AC6C-40DE-9D5E-2D89CDFD07E2}" dt="2020-12-09T15:20:38.073" v="8387" actId="478"/>
          <ac:spMkLst>
            <pc:docMk/>
            <pc:sldMk cId="4101054705" sldId="299"/>
            <ac:spMk id="12" creationId="{C244422E-92A9-4D6B-B0BE-85CEF0A6122F}"/>
          </ac:spMkLst>
        </pc:spChg>
        <pc:spChg chg="add del mod">
          <ac:chgData name="GAUTIER Noemie" userId="4406ae1a-43a8-49f2-b6aa-4c415f54479f" providerId="ADAL" clId="{C8CF6AF6-AC6C-40DE-9D5E-2D89CDFD07E2}" dt="2020-12-08T12:40:50.325" v="4835"/>
          <ac:spMkLst>
            <pc:docMk/>
            <pc:sldMk cId="4101054705" sldId="299"/>
            <ac:spMk id="12" creationId="{F3D3B3C9-36FF-46C7-A282-B938941CEF0C}"/>
          </ac:spMkLst>
        </pc:spChg>
        <pc:spChg chg="add mod">
          <ac:chgData name="GAUTIER Noemie" userId="4406ae1a-43a8-49f2-b6aa-4c415f54479f" providerId="ADAL" clId="{C8CF6AF6-AC6C-40DE-9D5E-2D89CDFD07E2}" dt="2020-12-09T15:22:38.072" v="8647" actId="1035"/>
          <ac:spMkLst>
            <pc:docMk/>
            <pc:sldMk cId="4101054705" sldId="299"/>
            <ac:spMk id="13" creationId="{D8B2CCC3-4CB7-48F7-8D11-32AFA2942945}"/>
          </ac:spMkLst>
        </pc:spChg>
        <pc:spChg chg="add mod">
          <ac:chgData name="GAUTIER Noemie" userId="4406ae1a-43a8-49f2-b6aa-4c415f54479f" providerId="ADAL" clId="{C8CF6AF6-AC6C-40DE-9D5E-2D89CDFD07E2}" dt="2020-12-09T15:36:02.279" v="8857" actId="13926"/>
          <ac:spMkLst>
            <pc:docMk/>
            <pc:sldMk cId="4101054705" sldId="299"/>
            <ac:spMk id="14" creationId="{9196EC0C-8015-4044-B95B-E2F8B1925113}"/>
          </ac:spMkLst>
        </pc:spChg>
        <pc:spChg chg="add del mod">
          <ac:chgData name="GAUTIER Noemie" userId="4406ae1a-43a8-49f2-b6aa-4c415f54479f" providerId="ADAL" clId="{C8CF6AF6-AC6C-40DE-9D5E-2D89CDFD07E2}" dt="2020-12-09T15:20:36.270" v="8385" actId="478"/>
          <ac:spMkLst>
            <pc:docMk/>
            <pc:sldMk cId="4101054705" sldId="299"/>
            <ac:spMk id="128" creationId="{A87B47BA-1F85-4EE2-A3FC-300405758CA2}"/>
          </ac:spMkLst>
        </pc:spChg>
        <pc:grpChg chg="add mod">
          <ac:chgData name="GAUTIER Noemie" userId="4406ae1a-43a8-49f2-b6aa-4c415f54479f" providerId="ADAL" clId="{C8CF6AF6-AC6C-40DE-9D5E-2D89CDFD07E2}" dt="2020-12-09T15:22:38.072" v="8647" actId="1035"/>
          <ac:grpSpMkLst>
            <pc:docMk/>
            <pc:sldMk cId="4101054705" sldId="299"/>
            <ac:grpSpMk id="15" creationId="{33DF3B6E-37A2-4331-9B8A-E667DE7D7652}"/>
          </ac:grpSpMkLst>
        </pc:grpChg>
        <pc:grpChg chg="add del mod">
          <ac:chgData name="GAUTIER Noemie" userId="4406ae1a-43a8-49f2-b6aa-4c415f54479f" providerId="ADAL" clId="{C8CF6AF6-AC6C-40DE-9D5E-2D89CDFD07E2}" dt="2020-12-09T15:20:39.397" v="8388" actId="478"/>
          <ac:grpSpMkLst>
            <pc:docMk/>
            <pc:sldMk cId="4101054705" sldId="299"/>
            <ac:grpSpMk id="22" creationId="{A650399B-2AE8-41E1-839B-E3723B1C3B99}"/>
          </ac:grpSpMkLst>
        </pc:grpChg>
        <pc:grpChg chg="add mod">
          <ac:chgData name="GAUTIER Noemie" userId="4406ae1a-43a8-49f2-b6aa-4c415f54479f" providerId="ADAL" clId="{C8CF6AF6-AC6C-40DE-9D5E-2D89CDFD07E2}" dt="2020-12-09T15:22:38.072" v="8647" actId="1035"/>
          <ac:grpSpMkLst>
            <pc:docMk/>
            <pc:sldMk cId="4101054705" sldId="299"/>
            <ac:grpSpMk id="43" creationId="{E892EE5C-C0BF-4D48-A829-B45C9620E441}"/>
          </ac:grpSpMkLst>
        </pc:grpChg>
      </pc:sldChg>
      <pc:sldChg chg="modSp add del">
        <pc:chgData name="GAUTIER Noemie" userId="4406ae1a-43a8-49f2-b6aa-4c415f54479f" providerId="ADAL" clId="{C8CF6AF6-AC6C-40DE-9D5E-2D89CDFD07E2}" dt="2020-12-08T17:50:00.141" v="5531" actId="2696"/>
        <pc:sldMkLst>
          <pc:docMk/>
          <pc:sldMk cId="3525905845" sldId="300"/>
        </pc:sldMkLst>
        <pc:spChg chg="mod">
          <ac:chgData name="GAUTIER Noemie" userId="4406ae1a-43a8-49f2-b6aa-4c415f54479f" providerId="ADAL" clId="{C8CF6AF6-AC6C-40DE-9D5E-2D89CDFD07E2}" dt="2020-12-08T17:49:48.948" v="5529" actId="20577"/>
          <ac:spMkLst>
            <pc:docMk/>
            <pc:sldMk cId="3525905845" sldId="300"/>
            <ac:spMk id="8" creationId="{851972F7-BE9D-4AAF-8907-B304C2C39D82}"/>
          </ac:spMkLst>
        </pc:spChg>
      </pc:sldChg>
      <pc:sldChg chg="addSp delSp modSp add setBg">
        <pc:chgData name="GAUTIER Noemie" userId="4406ae1a-43a8-49f2-b6aa-4c415f54479f" providerId="ADAL" clId="{C8CF6AF6-AC6C-40DE-9D5E-2D89CDFD07E2}" dt="2020-12-09T17:31:00.708" v="10405" actId="14100"/>
        <pc:sldMkLst>
          <pc:docMk/>
          <pc:sldMk cId="383080681" sldId="301"/>
        </pc:sldMkLst>
        <pc:spChg chg="add del">
          <ac:chgData name="GAUTIER Noemie" userId="4406ae1a-43a8-49f2-b6aa-4c415f54479f" providerId="ADAL" clId="{C8CF6AF6-AC6C-40DE-9D5E-2D89CDFD07E2}" dt="2020-12-09T15:23:31.131" v="8680"/>
          <ac:spMkLst>
            <pc:docMk/>
            <pc:sldMk cId="383080681" sldId="301"/>
            <ac:spMk id="2" creationId="{13A4FCDE-2E9C-47BC-AC65-C32C81521CA1}"/>
          </ac:spMkLst>
        </pc:spChg>
        <pc:spChg chg="add mod">
          <ac:chgData name="GAUTIER Noemie" userId="4406ae1a-43a8-49f2-b6aa-4c415f54479f" providerId="ADAL" clId="{C8CF6AF6-AC6C-40DE-9D5E-2D89CDFD07E2}" dt="2020-12-09T17:30:39.144" v="10401" actId="20577"/>
          <ac:spMkLst>
            <pc:docMk/>
            <pc:sldMk cId="383080681" sldId="301"/>
            <ac:spMk id="84" creationId="{65011179-1263-41B9-BE6A-6F4CC48EC715}"/>
          </ac:spMkLst>
        </pc:spChg>
        <pc:spChg chg="add del mod">
          <ac:chgData name="GAUTIER Noemie" userId="4406ae1a-43a8-49f2-b6aa-4c415f54479f" providerId="ADAL" clId="{C8CF6AF6-AC6C-40DE-9D5E-2D89CDFD07E2}" dt="2020-12-09T12:15:24.083" v="6133" actId="478"/>
          <ac:spMkLst>
            <pc:docMk/>
            <pc:sldMk cId="383080681" sldId="301"/>
            <ac:spMk id="85" creationId="{A3386E8D-284E-4980-A550-D197D8F1B52F}"/>
          </ac:spMkLst>
        </pc:spChg>
        <pc:spChg chg="add mod">
          <ac:chgData name="GAUTIER Noemie" userId="4406ae1a-43a8-49f2-b6aa-4c415f54479f" providerId="ADAL" clId="{C8CF6AF6-AC6C-40DE-9D5E-2D89CDFD07E2}" dt="2020-12-09T17:30:49.239" v="10403" actId="113"/>
          <ac:spMkLst>
            <pc:docMk/>
            <pc:sldMk cId="383080681" sldId="301"/>
            <ac:spMk id="86" creationId="{27012283-8EBE-4A74-AEE8-5AF4E7F1134E}"/>
          </ac:spMkLst>
        </pc:spChg>
        <pc:spChg chg="add mod">
          <ac:chgData name="GAUTIER Noemie" userId="4406ae1a-43a8-49f2-b6aa-4c415f54479f" providerId="ADAL" clId="{C8CF6AF6-AC6C-40DE-9D5E-2D89CDFD07E2}" dt="2020-12-09T17:31:00.708" v="10405" actId="14100"/>
          <ac:spMkLst>
            <pc:docMk/>
            <pc:sldMk cId="383080681" sldId="301"/>
            <ac:spMk id="87" creationId="{C9C4DD1D-7BCA-4ACB-A713-4B323B8B13EA}"/>
          </ac:spMkLst>
        </pc:spChg>
        <pc:spChg chg="add mod">
          <ac:chgData name="GAUTIER Noemie" userId="4406ae1a-43a8-49f2-b6aa-4c415f54479f" providerId="ADAL" clId="{C8CF6AF6-AC6C-40DE-9D5E-2D89CDFD07E2}" dt="2020-12-09T16:03:24.723" v="9794" actId="1076"/>
          <ac:spMkLst>
            <pc:docMk/>
            <pc:sldMk cId="383080681" sldId="301"/>
            <ac:spMk id="88" creationId="{EFF99A0E-CC92-4B48-81E2-BDB27173CEC6}"/>
          </ac:spMkLst>
        </pc:spChg>
        <pc:spChg chg="add del mod">
          <ac:chgData name="GAUTIER Noemie" userId="4406ae1a-43a8-49f2-b6aa-4c415f54479f" providerId="ADAL" clId="{C8CF6AF6-AC6C-40DE-9D5E-2D89CDFD07E2}" dt="2020-12-09T16:02:11.645" v="9727"/>
          <ac:spMkLst>
            <pc:docMk/>
            <pc:sldMk cId="383080681" sldId="301"/>
            <ac:spMk id="90" creationId="{58C1738A-2F46-4B1F-99A2-01C4AB426DA1}"/>
          </ac:spMkLst>
        </pc:spChg>
        <pc:spChg chg="add mod">
          <ac:chgData name="GAUTIER Noemie" userId="4406ae1a-43a8-49f2-b6aa-4c415f54479f" providerId="ADAL" clId="{C8CF6AF6-AC6C-40DE-9D5E-2D89CDFD07E2}" dt="2020-12-09T16:03:09.062" v="9789" actId="1076"/>
          <ac:spMkLst>
            <pc:docMk/>
            <pc:sldMk cId="383080681" sldId="301"/>
            <ac:spMk id="91" creationId="{BE64009C-8990-400A-9B12-BE4C5BE0EDE2}"/>
          </ac:spMkLst>
        </pc:spChg>
        <pc:spChg chg="add mod">
          <ac:chgData name="GAUTIER Noemie" userId="4406ae1a-43a8-49f2-b6aa-4c415f54479f" providerId="ADAL" clId="{C8CF6AF6-AC6C-40DE-9D5E-2D89CDFD07E2}" dt="2020-12-09T16:03:11.516" v="9790" actId="1076"/>
          <ac:spMkLst>
            <pc:docMk/>
            <pc:sldMk cId="383080681" sldId="301"/>
            <ac:spMk id="92" creationId="{1CBF53FE-F7C7-4801-9B98-52D13F2C3489}"/>
          </ac:spMkLst>
        </pc:spChg>
        <pc:spChg chg="del">
          <ac:chgData name="GAUTIER Noemie" userId="4406ae1a-43a8-49f2-b6aa-4c415f54479f" providerId="ADAL" clId="{C8CF6AF6-AC6C-40DE-9D5E-2D89CDFD07E2}" dt="2020-12-08T17:52:03.558" v="5574" actId="478"/>
          <ac:spMkLst>
            <pc:docMk/>
            <pc:sldMk cId="383080681" sldId="301"/>
            <ac:spMk id="112" creationId="{C481FE02-26DC-4F66-9348-B8E1BE6FB8C2}"/>
          </ac:spMkLst>
        </pc:spChg>
        <pc:spChg chg="del mod">
          <ac:chgData name="GAUTIER Noemie" userId="4406ae1a-43a8-49f2-b6aa-4c415f54479f" providerId="ADAL" clId="{C8CF6AF6-AC6C-40DE-9D5E-2D89CDFD07E2}" dt="2020-12-08T17:52:01.070" v="5573" actId="478"/>
          <ac:spMkLst>
            <pc:docMk/>
            <pc:sldMk cId="383080681" sldId="301"/>
            <ac:spMk id="113" creationId="{12AED95C-4EA7-449C-AC34-97493B77935C}"/>
          </ac:spMkLst>
        </pc:spChg>
        <pc:spChg chg="del">
          <ac:chgData name="GAUTIER Noemie" userId="4406ae1a-43a8-49f2-b6aa-4c415f54479f" providerId="ADAL" clId="{C8CF6AF6-AC6C-40DE-9D5E-2D89CDFD07E2}" dt="2020-12-08T17:51:52.595" v="5569" actId="478"/>
          <ac:spMkLst>
            <pc:docMk/>
            <pc:sldMk cId="383080681" sldId="301"/>
            <ac:spMk id="114" creationId="{C281BF2A-4EDF-4F46-9DCA-E26DB3D3879B}"/>
          </ac:spMkLst>
        </pc:spChg>
        <pc:spChg chg="del mod">
          <ac:chgData name="GAUTIER Noemie" userId="4406ae1a-43a8-49f2-b6aa-4c415f54479f" providerId="ADAL" clId="{C8CF6AF6-AC6C-40DE-9D5E-2D89CDFD07E2}" dt="2020-12-08T17:51:56.973" v="5571" actId="478"/>
          <ac:spMkLst>
            <pc:docMk/>
            <pc:sldMk cId="383080681" sldId="301"/>
            <ac:spMk id="115" creationId="{B8AE7F66-ED9E-4D7A-A5F7-89D68FBB8909}"/>
          </ac:spMkLst>
        </pc:spChg>
        <pc:spChg chg="del mod">
          <ac:chgData name="GAUTIER Noemie" userId="4406ae1a-43a8-49f2-b6aa-4c415f54479f" providerId="ADAL" clId="{C8CF6AF6-AC6C-40DE-9D5E-2D89CDFD07E2}" dt="2020-12-08T17:51:36.076" v="5567" actId="478"/>
          <ac:spMkLst>
            <pc:docMk/>
            <pc:sldMk cId="383080681" sldId="301"/>
            <ac:spMk id="135" creationId="{D3B23CB9-5996-472B-82E5-FB6997E17563}"/>
          </ac:spMkLst>
        </pc:spChg>
        <pc:spChg chg="del mod">
          <ac:chgData name="GAUTIER Noemie" userId="4406ae1a-43a8-49f2-b6aa-4c415f54479f" providerId="ADAL" clId="{C8CF6AF6-AC6C-40DE-9D5E-2D89CDFD07E2}" dt="2020-12-08T17:51:38.812" v="5568" actId="478"/>
          <ac:spMkLst>
            <pc:docMk/>
            <pc:sldMk cId="383080681" sldId="301"/>
            <ac:spMk id="136" creationId="{1976A844-AA5D-4AFE-BA9C-D04292611505}"/>
          </ac:spMkLst>
        </pc:spChg>
        <pc:spChg chg="del">
          <ac:chgData name="GAUTIER Noemie" userId="4406ae1a-43a8-49f2-b6aa-4c415f54479f" providerId="ADAL" clId="{C8CF6AF6-AC6C-40DE-9D5E-2D89CDFD07E2}" dt="2020-12-08T17:51:30.280" v="5565" actId="478"/>
          <ac:spMkLst>
            <pc:docMk/>
            <pc:sldMk cId="383080681" sldId="301"/>
            <ac:spMk id="137" creationId="{2897EF46-C428-41EF-B3F9-52458DD75BF3}"/>
          </ac:spMkLst>
        </pc:spChg>
        <pc:spChg chg="del">
          <ac:chgData name="GAUTIER Noemie" userId="4406ae1a-43a8-49f2-b6aa-4c415f54479f" providerId="ADAL" clId="{C8CF6AF6-AC6C-40DE-9D5E-2D89CDFD07E2}" dt="2020-12-08T17:51:19.610" v="5563" actId="478"/>
          <ac:spMkLst>
            <pc:docMk/>
            <pc:sldMk cId="383080681" sldId="301"/>
            <ac:spMk id="138" creationId="{2D17C604-C54D-45CF-9FF2-35BCE6A44967}"/>
          </ac:spMkLst>
        </pc:spChg>
        <pc:spChg chg="add mod">
          <ac:chgData name="GAUTIER Noemie" userId="4406ae1a-43a8-49f2-b6aa-4c415f54479f" providerId="ADAL" clId="{C8CF6AF6-AC6C-40DE-9D5E-2D89CDFD07E2}" dt="2020-12-09T16:03:22.510" v="9793" actId="1076"/>
          <ac:spMkLst>
            <pc:docMk/>
            <pc:sldMk cId="383080681" sldId="301"/>
            <ac:spMk id="196" creationId="{A28929E0-CDBB-419F-948C-1EB339E5780F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5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6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7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8.121" v="5549" actId="478"/>
          <ac:spMkLst>
            <pc:docMk/>
            <pc:sldMk cId="383080681" sldId="301"/>
            <ac:spMk id="508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8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09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0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1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2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3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4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5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6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7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8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49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50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51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52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53" creationId="{00000000-0000-0000-0000-000000000000}"/>
          </ac:spMkLst>
        </pc:spChg>
        <pc:spChg chg="del">
          <ac:chgData name="GAUTIER Noemie" userId="4406ae1a-43a8-49f2-b6aa-4c415f54479f" providerId="ADAL" clId="{C8CF6AF6-AC6C-40DE-9D5E-2D89CDFD07E2}" dt="2020-12-08T17:50:46.287" v="5548" actId="478"/>
          <ac:spMkLst>
            <pc:docMk/>
            <pc:sldMk cId="383080681" sldId="301"/>
            <ac:spMk id="5154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5:25:35.491" v="8807" actId="1076"/>
          <ac:spMkLst>
            <pc:docMk/>
            <pc:sldMk cId="383080681" sldId="301"/>
            <ac:spMk id="5155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6:03:35.157" v="9795" actId="1076"/>
          <ac:spMkLst>
            <pc:docMk/>
            <pc:sldMk cId="383080681" sldId="301"/>
            <ac:spMk id="5157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6:03:15.031" v="9791" actId="1076"/>
          <ac:spMkLst>
            <pc:docMk/>
            <pc:sldMk cId="383080681" sldId="301"/>
            <ac:spMk id="5159" creationId="{00000000-0000-0000-0000-000000000000}"/>
          </ac:spMkLst>
        </pc:spChg>
        <pc:spChg chg="mod">
          <ac:chgData name="GAUTIER Noemie" userId="4406ae1a-43a8-49f2-b6aa-4c415f54479f" providerId="ADAL" clId="{C8CF6AF6-AC6C-40DE-9D5E-2D89CDFD07E2}" dt="2020-12-09T16:01:55.159" v="9721" actId="1076"/>
          <ac:spMkLst>
            <pc:docMk/>
            <pc:sldMk cId="383080681" sldId="301"/>
            <ac:spMk id="5161" creationId="{00000000-0000-0000-0000-000000000000}"/>
          </ac:spMkLst>
        </pc:spChg>
        <pc:grpChg chg="add mod">
          <ac:chgData name="GAUTIER Noemie" userId="4406ae1a-43a8-49f2-b6aa-4c415f54479f" providerId="ADAL" clId="{C8CF6AF6-AC6C-40DE-9D5E-2D89CDFD07E2}" dt="2020-12-09T15:25:32.769" v="8805" actId="1076"/>
          <ac:grpSpMkLst>
            <pc:docMk/>
            <pc:sldMk cId="383080681" sldId="301"/>
            <ac:grpSpMk id="111" creationId="{692682C1-FC53-4ECF-BBBA-9C214D077314}"/>
          </ac:grpSpMkLst>
        </pc:grpChg>
      </pc:sldChg>
      <pc:sldChg chg="addSp delSp modSp add">
        <pc:chgData name="GAUTIER Noemie" userId="4406ae1a-43a8-49f2-b6aa-4c415f54479f" providerId="ADAL" clId="{C8CF6AF6-AC6C-40DE-9D5E-2D89CDFD07E2}" dt="2020-12-09T20:26:51.244" v="12152" actId="1076"/>
        <pc:sldMkLst>
          <pc:docMk/>
          <pc:sldMk cId="2832442022" sldId="302"/>
        </pc:sldMkLst>
        <pc:spChg chg="mod">
          <ac:chgData name="GAUTIER Noemie" userId="4406ae1a-43a8-49f2-b6aa-4c415f54479f" providerId="ADAL" clId="{C8CF6AF6-AC6C-40DE-9D5E-2D89CDFD07E2}" dt="2020-12-09T16:58:50.393" v="10277" actId="20577"/>
          <ac:spMkLst>
            <pc:docMk/>
            <pc:sldMk cId="2832442022" sldId="302"/>
            <ac:spMk id="2" creationId="{D849941F-E7DF-494E-8780-B7A3EBCE2BFA}"/>
          </ac:spMkLst>
        </pc:spChg>
        <pc:picChg chg="add mod">
          <ac:chgData name="GAUTIER Noemie" userId="4406ae1a-43a8-49f2-b6aa-4c415f54479f" providerId="ADAL" clId="{C8CF6AF6-AC6C-40DE-9D5E-2D89CDFD07E2}" dt="2020-12-09T20:26:49.558" v="12151" actId="1076"/>
          <ac:picMkLst>
            <pc:docMk/>
            <pc:sldMk cId="2832442022" sldId="302"/>
            <ac:picMk id="3" creationId="{6FA6A600-8096-4EB9-9326-4A60D729E3AA}"/>
          </ac:picMkLst>
        </pc:picChg>
        <pc:picChg chg="add del mod">
          <ac:chgData name="GAUTIER Noemie" userId="4406ae1a-43a8-49f2-b6aa-4c415f54479f" providerId="ADAL" clId="{C8CF6AF6-AC6C-40DE-9D5E-2D89CDFD07E2}" dt="2020-12-09T17:21:22.844" v="10361" actId="478"/>
          <ac:picMkLst>
            <pc:docMk/>
            <pc:sldMk cId="2832442022" sldId="302"/>
            <ac:picMk id="3" creationId="{DEA930E5-FD28-451A-BD73-6B3545823153}"/>
          </ac:picMkLst>
        </pc:picChg>
        <pc:picChg chg="add mod">
          <ac:chgData name="GAUTIER Noemie" userId="4406ae1a-43a8-49f2-b6aa-4c415f54479f" providerId="ADAL" clId="{C8CF6AF6-AC6C-40DE-9D5E-2D89CDFD07E2}" dt="2020-12-09T20:26:39.924" v="12148" actId="1076"/>
          <ac:picMkLst>
            <pc:docMk/>
            <pc:sldMk cId="2832442022" sldId="302"/>
            <ac:picMk id="4" creationId="{5F92B3C2-DEB3-4C96-9A26-EF2E48DB5973}"/>
          </ac:picMkLst>
        </pc:picChg>
        <pc:picChg chg="add mod">
          <ac:chgData name="GAUTIER Noemie" userId="4406ae1a-43a8-49f2-b6aa-4c415f54479f" providerId="ADAL" clId="{C8CF6AF6-AC6C-40DE-9D5E-2D89CDFD07E2}" dt="2020-12-09T20:26:51.244" v="12152" actId="1076"/>
          <ac:picMkLst>
            <pc:docMk/>
            <pc:sldMk cId="2832442022" sldId="302"/>
            <ac:picMk id="5" creationId="{E6375193-20F5-4753-BE10-F4848244291B}"/>
          </ac:picMkLst>
        </pc:picChg>
        <pc:picChg chg="add del mod">
          <ac:chgData name="GAUTIER Noemie" userId="4406ae1a-43a8-49f2-b6aa-4c415f54479f" providerId="ADAL" clId="{C8CF6AF6-AC6C-40DE-9D5E-2D89CDFD07E2}" dt="2020-12-09T19:41:45.981" v="11958" actId="478"/>
          <ac:picMkLst>
            <pc:docMk/>
            <pc:sldMk cId="2832442022" sldId="302"/>
            <ac:picMk id="6" creationId="{B2CE069A-F97F-4120-A173-CE7B6869DF1A}"/>
          </ac:picMkLst>
        </pc:picChg>
        <pc:picChg chg="add del mod">
          <ac:chgData name="GAUTIER Noemie" userId="4406ae1a-43a8-49f2-b6aa-4c415f54479f" providerId="ADAL" clId="{C8CF6AF6-AC6C-40DE-9D5E-2D89CDFD07E2}" dt="2020-12-09T20:26:32.233" v="12144" actId="478"/>
          <ac:picMkLst>
            <pc:docMk/>
            <pc:sldMk cId="2832442022" sldId="302"/>
            <ac:picMk id="8" creationId="{ABDE7BBE-7AB2-4306-AA1F-CE153CEEF833}"/>
          </ac:picMkLst>
        </pc:picChg>
      </pc:sldChg>
      <pc:sldChg chg="addSp delSp modSp add del">
        <pc:chgData name="GAUTIER Noemie" userId="4406ae1a-43a8-49f2-b6aa-4c415f54479f" providerId="ADAL" clId="{C8CF6AF6-AC6C-40DE-9D5E-2D89CDFD07E2}" dt="2020-12-09T15:24:35.187" v="8712"/>
        <pc:sldMkLst>
          <pc:docMk/>
          <pc:sldMk cId="3089289321" sldId="302"/>
        </pc:sldMkLst>
        <pc:spChg chg="add del mod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3" creationId="{A558654C-0F63-42E8-A03A-755151A271A6}"/>
          </ac:spMkLst>
        </pc:spChg>
        <pc:spChg chg="add del mod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5" creationId="{539F59DD-3B99-419B-940A-05D0F62D6A02}"/>
          </ac:spMkLst>
        </pc:spChg>
        <pc:spChg chg="add del mod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7" creationId="{5FDF7DBC-E522-45F4-9BC5-871F49BBB7F2}"/>
          </ac:spMkLst>
        </pc:spChg>
        <pc:spChg chg="add del">
          <ac:chgData name="GAUTIER Noemie" userId="4406ae1a-43a8-49f2-b6aa-4c415f54479f" providerId="ADAL" clId="{C8CF6AF6-AC6C-40DE-9D5E-2D89CDFD07E2}" dt="2020-12-09T15:24:32.132" v="8707" actId="478"/>
          <ac:spMkLst>
            <pc:docMk/>
            <pc:sldMk cId="3089289321" sldId="302"/>
            <ac:spMk id="84" creationId="{65011179-1263-41B9-BE6A-6F4CC48EC715}"/>
          </ac:spMkLst>
        </pc:spChg>
        <pc:spChg chg="add del">
          <ac:chgData name="GAUTIER Noemie" userId="4406ae1a-43a8-49f2-b6aa-4c415f54479f" providerId="ADAL" clId="{C8CF6AF6-AC6C-40DE-9D5E-2D89CDFD07E2}" dt="2020-12-09T15:24:32.132" v="8707" actId="478"/>
          <ac:spMkLst>
            <pc:docMk/>
            <pc:sldMk cId="3089289321" sldId="302"/>
            <ac:spMk id="86" creationId="{27012283-8EBE-4A74-AEE8-5AF4E7F1134E}"/>
          </ac:spMkLst>
        </pc:spChg>
        <pc:spChg chg="add del">
          <ac:chgData name="GAUTIER Noemie" userId="4406ae1a-43a8-49f2-b6aa-4c415f54479f" providerId="ADAL" clId="{C8CF6AF6-AC6C-40DE-9D5E-2D89CDFD07E2}" dt="2020-12-09T15:24:32.132" v="8707" actId="478"/>
          <ac:spMkLst>
            <pc:docMk/>
            <pc:sldMk cId="3089289321" sldId="302"/>
            <ac:spMk id="87" creationId="{C9C4DD1D-7BCA-4ACB-A713-4B323B8B13EA}"/>
          </ac:spMkLst>
        </pc:spChg>
        <pc:spChg chg="add del">
          <ac:chgData name="GAUTIER Noemie" userId="4406ae1a-43a8-49f2-b6aa-4c415f54479f" providerId="ADAL" clId="{C8CF6AF6-AC6C-40DE-9D5E-2D89CDFD07E2}" dt="2020-12-09T15:24:32.132" v="8707" actId="478"/>
          <ac:spMkLst>
            <pc:docMk/>
            <pc:sldMk cId="3089289321" sldId="302"/>
            <ac:spMk id="88" creationId="{EFF99A0E-CC92-4B48-81E2-BDB27173CEC6}"/>
          </ac:spMkLst>
        </pc:spChg>
        <pc:spChg chg="add del mod">
          <ac:chgData name="GAUTIER Noemie" userId="4406ae1a-43a8-49f2-b6aa-4c415f54479f" providerId="ADAL" clId="{C8CF6AF6-AC6C-40DE-9D5E-2D89CDFD07E2}" dt="2020-12-09T15:24:31.716" v="8706"/>
          <ac:spMkLst>
            <pc:docMk/>
            <pc:sldMk cId="3089289321" sldId="302"/>
            <ac:spMk id="94" creationId="{CC4B414E-5C71-4EE0-834A-85ED5945EEFB}"/>
          </ac:spMkLst>
        </pc:spChg>
        <pc:spChg chg="add del mod">
          <ac:chgData name="GAUTIER Noemie" userId="4406ae1a-43a8-49f2-b6aa-4c415f54479f" providerId="ADAL" clId="{C8CF6AF6-AC6C-40DE-9D5E-2D89CDFD07E2}" dt="2020-12-09T15:24:31.716" v="8706"/>
          <ac:spMkLst>
            <pc:docMk/>
            <pc:sldMk cId="3089289321" sldId="302"/>
            <ac:spMk id="95" creationId="{9D6743F9-6AA8-454F-A0F4-B335B50CD318}"/>
          </ac:spMkLst>
        </pc:spChg>
        <pc:spChg chg="add del mod">
          <ac:chgData name="GAUTIER Noemie" userId="4406ae1a-43a8-49f2-b6aa-4c415f54479f" providerId="ADAL" clId="{C8CF6AF6-AC6C-40DE-9D5E-2D89CDFD07E2}" dt="2020-12-09T15:24:30.145" v="8702"/>
          <ac:spMkLst>
            <pc:docMk/>
            <pc:sldMk cId="3089289321" sldId="302"/>
            <ac:spMk id="103" creationId="{1B32AB28-70CC-4FBE-80B9-8660ACB5282F}"/>
          </ac:spMkLst>
        </pc:spChg>
        <pc:spChg chg="add del mod">
          <ac:chgData name="GAUTIER Noemie" userId="4406ae1a-43a8-49f2-b6aa-4c415f54479f" providerId="ADAL" clId="{C8CF6AF6-AC6C-40DE-9D5E-2D89CDFD07E2}" dt="2020-12-09T15:24:30.145" v="8702"/>
          <ac:spMkLst>
            <pc:docMk/>
            <pc:sldMk cId="3089289321" sldId="302"/>
            <ac:spMk id="104" creationId="{314F09A6-16CD-4977-A5FE-3D1CDEB23BEB}"/>
          </ac:spMkLst>
        </pc:spChg>
        <pc:spChg chg="add del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196" creationId="{A28929E0-CDBB-419F-948C-1EB339E5780F}"/>
          </ac:spMkLst>
        </pc:spChg>
        <pc:spChg chg="mod">
          <ac:chgData name="GAUTIER Noemie" userId="4406ae1a-43a8-49f2-b6aa-4c415f54479f" providerId="ADAL" clId="{C8CF6AF6-AC6C-40DE-9D5E-2D89CDFD07E2}" dt="2020-12-09T15:24:33.921" v="8710" actId="1076"/>
          <ac:spMkLst>
            <pc:docMk/>
            <pc:sldMk cId="3089289321" sldId="302"/>
            <ac:spMk id="5155" creationId="{00000000-0000-0000-0000-000000000000}"/>
          </ac:spMkLst>
        </pc:spChg>
        <pc:spChg chg="add del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5157" creationId="{00000000-0000-0000-0000-000000000000}"/>
          </ac:spMkLst>
        </pc:spChg>
        <pc:spChg chg="add del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5159" creationId="{00000000-0000-0000-0000-000000000000}"/>
          </ac:spMkLst>
        </pc:spChg>
        <pc:spChg chg="add del">
          <ac:chgData name="GAUTIER Noemie" userId="4406ae1a-43a8-49f2-b6aa-4c415f54479f" providerId="ADAL" clId="{C8CF6AF6-AC6C-40DE-9D5E-2D89CDFD07E2}" dt="2020-12-09T15:24:34.608" v="8711" actId="478"/>
          <ac:spMkLst>
            <pc:docMk/>
            <pc:sldMk cId="3089289321" sldId="302"/>
            <ac:spMk id="5161" creationId="{00000000-0000-0000-0000-000000000000}"/>
          </ac:spMkLst>
        </pc:spChg>
        <pc:grpChg chg="add del mod">
          <ac:chgData name="GAUTIER Noemie" userId="4406ae1a-43a8-49f2-b6aa-4c415f54479f" providerId="ADAL" clId="{C8CF6AF6-AC6C-40DE-9D5E-2D89CDFD07E2}" dt="2020-12-09T15:24:31.716" v="8706"/>
          <ac:grpSpMkLst>
            <pc:docMk/>
            <pc:sldMk cId="3089289321" sldId="302"/>
            <ac:grpSpMk id="96" creationId="{725A519C-F116-438D-9F16-00AE2C87660A}"/>
          </ac:grpSpMkLst>
        </pc:grpChg>
        <pc:grpChg chg="add del mod">
          <ac:chgData name="GAUTIER Noemie" userId="4406ae1a-43a8-49f2-b6aa-4c415f54479f" providerId="ADAL" clId="{C8CF6AF6-AC6C-40DE-9D5E-2D89CDFD07E2}" dt="2020-12-09T15:24:30.145" v="8702"/>
          <ac:grpSpMkLst>
            <pc:docMk/>
            <pc:sldMk cId="3089289321" sldId="302"/>
            <ac:grpSpMk id="105" creationId="{8C48E4A5-C3B4-4BDB-BABE-2D8956AF4CFF}"/>
          </ac:grpSpMkLst>
        </pc:grpChg>
      </pc:sldChg>
      <pc:sldChg chg="addSp delSp modSp add mod modClrScheme chgLayout">
        <pc:chgData name="GAUTIER Noemie" userId="4406ae1a-43a8-49f2-b6aa-4c415f54479f" providerId="ADAL" clId="{C8CF6AF6-AC6C-40DE-9D5E-2D89CDFD07E2}" dt="2020-12-09T16:32:19.983" v="10274" actId="14100"/>
        <pc:sldMkLst>
          <pc:docMk/>
          <pc:sldMk cId="1155608580" sldId="303"/>
        </pc:sldMkLst>
        <pc:spChg chg="add mod">
          <ac:chgData name="GAUTIER Noemie" userId="4406ae1a-43a8-49f2-b6aa-4c415f54479f" providerId="ADAL" clId="{C8CF6AF6-AC6C-40DE-9D5E-2D89CDFD07E2}" dt="2020-12-09T16:28:33.040" v="10075" actId="207"/>
          <ac:spMkLst>
            <pc:docMk/>
            <pc:sldMk cId="1155608580" sldId="303"/>
            <ac:spMk id="2" creationId="{43F16122-5083-4494-97B9-499A6F65951D}"/>
          </ac:spMkLst>
        </pc:spChg>
        <pc:spChg chg="add mod">
          <ac:chgData name="GAUTIER Noemie" userId="4406ae1a-43a8-49f2-b6aa-4c415f54479f" providerId="ADAL" clId="{C8CF6AF6-AC6C-40DE-9D5E-2D89CDFD07E2}" dt="2020-12-09T16:31:27.867" v="10264" actId="1076"/>
          <ac:spMkLst>
            <pc:docMk/>
            <pc:sldMk cId="1155608580" sldId="303"/>
            <ac:spMk id="3" creationId="{CDFF8DAF-F0C6-4260-BEA9-C8335E6B80AE}"/>
          </ac:spMkLst>
        </pc:spChg>
        <pc:spChg chg="add mod">
          <ac:chgData name="GAUTIER Noemie" userId="4406ae1a-43a8-49f2-b6aa-4c415f54479f" providerId="ADAL" clId="{C8CF6AF6-AC6C-40DE-9D5E-2D89CDFD07E2}" dt="2020-12-09T16:31:20.085" v="10263" actId="1076"/>
          <ac:spMkLst>
            <pc:docMk/>
            <pc:sldMk cId="1155608580" sldId="303"/>
            <ac:spMk id="4" creationId="{8E1E6A75-00A2-4894-83D6-793B3B2F7828}"/>
          </ac:spMkLst>
        </pc:spChg>
        <pc:spChg chg="add mod">
          <ac:chgData name="GAUTIER Noemie" userId="4406ae1a-43a8-49f2-b6aa-4c415f54479f" providerId="ADAL" clId="{C8CF6AF6-AC6C-40DE-9D5E-2D89CDFD07E2}" dt="2020-12-09T16:31:14.486" v="10262" actId="1076"/>
          <ac:spMkLst>
            <pc:docMk/>
            <pc:sldMk cId="1155608580" sldId="303"/>
            <ac:spMk id="5" creationId="{2B7D5005-4052-4C14-BAE8-AC8550D3FAEF}"/>
          </ac:spMkLst>
        </pc:spChg>
        <pc:spChg chg="add mod">
          <ac:chgData name="GAUTIER Noemie" userId="4406ae1a-43a8-49f2-b6aa-4c415f54479f" providerId="ADAL" clId="{C8CF6AF6-AC6C-40DE-9D5E-2D89CDFD07E2}" dt="2020-12-09T16:30:47.911" v="10129" actId="1038"/>
          <ac:spMkLst>
            <pc:docMk/>
            <pc:sldMk cId="1155608580" sldId="303"/>
            <ac:spMk id="6" creationId="{D0ECF45F-816C-49DE-ADA5-162947E3662B}"/>
          </ac:spMkLst>
        </pc:spChg>
        <pc:picChg chg="add mod">
          <ac:chgData name="GAUTIER Noemie" userId="4406ae1a-43a8-49f2-b6aa-4c415f54479f" providerId="ADAL" clId="{C8CF6AF6-AC6C-40DE-9D5E-2D89CDFD07E2}" dt="2020-12-09T16:31:31.421" v="10265" actId="1076"/>
          <ac:picMkLst>
            <pc:docMk/>
            <pc:sldMk cId="1155608580" sldId="303"/>
            <ac:picMk id="7" creationId="{E826EA3A-C34E-4517-8ECF-3C427FBD2461}"/>
          </ac:picMkLst>
        </pc:picChg>
        <pc:picChg chg="add mod">
          <ac:chgData name="GAUTIER Noemie" userId="4406ae1a-43a8-49f2-b6aa-4c415f54479f" providerId="ADAL" clId="{C8CF6AF6-AC6C-40DE-9D5E-2D89CDFD07E2}" dt="2020-12-09T16:32:19.983" v="10274" actId="14100"/>
          <ac:picMkLst>
            <pc:docMk/>
            <pc:sldMk cId="1155608580" sldId="303"/>
            <ac:picMk id="8" creationId="{E164CBF8-55A2-4078-9C42-CD9C57A743F4}"/>
          </ac:picMkLst>
        </pc:picChg>
        <pc:picChg chg="add del mod">
          <ac:chgData name="GAUTIER Noemie" userId="4406ae1a-43a8-49f2-b6aa-4c415f54479f" providerId="ADAL" clId="{C8CF6AF6-AC6C-40DE-9D5E-2D89CDFD07E2}" dt="2020-12-09T16:25:34.769" v="10045" actId="478"/>
          <ac:picMkLst>
            <pc:docMk/>
            <pc:sldMk cId="1155608580" sldId="303"/>
            <ac:picMk id="9" creationId="{C19E4DCE-F237-493B-A999-96C5E9EA7220}"/>
          </ac:picMkLst>
        </pc:picChg>
        <pc:picChg chg="add mod">
          <ac:chgData name="GAUTIER Noemie" userId="4406ae1a-43a8-49f2-b6aa-4c415f54479f" providerId="ADAL" clId="{C8CF6AF6-AC6C-40DE-9D5E-2D89CDFD07E2}" dt="2020-12-09T16:32:07.005" v="10270" actId="1076"/>
          <ac:picMkLst>
            <pc:docMk/>
            <pc:sldMk cId="1155608580" sldId="303"/>
            <ac:picMk id="10" creationId="{A447D20C-FFE2-48BC-9E81-489C60ECA524}"/>
          </ac:picMkLst>
        </pc:picChg>
        <pc:picChg chg="add mod modCrop">
          <ac:chgData name="GAUTIER Noemie" userId="4406ae1a-43a8-49f2-b6aa-4c415f54479f" providerId="ADAL" clId="{C8CF6AF6-AC6C-40DE-9D5E-2D89CDFD07E2}" dt="2020-12-09T16:32:02.227" v="10269" actId="14100"/>
          <ac:picMkLst>
            <pc:docMk/>
            <pc:sldMk cId="1155608580" sldId="303"/>
            <ac:picMk id="12" creationId="{AA149EFD-3370-4745-A88B-63170D20A167}"/>
          </ac:picMkLst>
        </pc:picChg>
      </pc:sldChg>
      <pc:sldChg chg="addSp delSp modSp add">
        <pc:chgData name="GAUTIER Noemie" userId="4406ae1a-43a8-49f2-b6aa-4c415f54479f" providerId="ADAL" clId="{C8CF6AF6-AC6C-40DE-9D5E-2D89CDFD07E2}" dt="2020-12-09T22:08:12.360" v="12184" actId="20577"/>
        <pc:sldMkLst>
          <pc:docMk/>
          <pc:sldMk cId="3891180205" sldId="304"/>
        </pc:sldMkLst>
        <pc:spChg chg="mod">
          <ac:chgData name="GAUTIER Noemie" userId="4406ae1a-43a8-49f2-b6aa-4c415f54479f" providerId="ADAL" clId="{C8CF6AF6-AC6C-40DE-9D5E-2D89CDFD07E2}" dt="2020-12-09T22:08:12.360" v="12184" actId="20577"/>
          <ac:spMkLst>
            <pc:docMk/>
            <pc:sldMk cId="3891180205" sldId="304"/>
            <ac:spMk id="2" creationId="{B3D731AF-224A-472E-BA8A-5E558DDACC28}"/>
          </ac:spMkLst>
        </pc:spChg>
        <pc:spChg chg="mod">
          <ac:chgData name="GAUTIER Noemie" userId="4406ae1a-43a8-49f2-b6aa-4c415f54479f" providerId="ADAL" clId="{C8CF6AF6-AC6C-40DE-9D5E-2D89CDFD07E2}" dt="2020-12-09T17:54:38.084" v="11767" actId="1076"/>
          <ac:spMkLst>
            <pc:docMk/>
            <pc:sldMk cId="3891180205" sldId="304"/>
            <ac:spMk id="3" creationId="{DDB569AC-8930-4AE9-8A66-C4960BF47EB7}"/>
          </ac:spMkLst>
        </pc:spChg>
        <pc:spChg chg="mod">
          <ac:chgData name="GAUTIER Noemie" userId="4406ae1a-43a8-49f2-b6aa-4c415f54479f" providerId="ADAL" clId="{C8CF6AF6-AC6C-40DE-9D5E-2D89CDFD07E2}" dt="2020-12-09T17:54:31.268" v="11766" actId="1076"/>
          <ac:spMkLst>
            <pc:docMk/>
            <pc:sldMk cId="3891180205" sldId="304"/>
            <ac:spMk id="4" creationId="{69E1C42E-09CE-49A9-B0A4-70780FFD61F5}"/>
          </ac:spMkLst>
        </pc:spChg>
        <pc:spChg chg="mod">
          <ac:chgData name="GAUTIER Noemie" userId="4406ae1a-43a8-49f2-b6aa-4c415f54479f" providerId="ADAL" clId="{C8CF6AF6-AC6C-40DE-9D5E-2D89CDFD07E2}" dt="2020-12-09T17:47:58.609" v="11629" actId="1076"/>
          <ac:spMkLst>
            <pc:docMk/>
            <pc:sldMk cId="3891180205" sldId="304"/>
            <ac:spMk id="5" creationId="{E0A3011A-5FC9-4709-99EE-D376604E4883}"/>
          </ac:spMkLst>
        </pc:spChg>
        <pc:spChg chg="mod">
          <ac:chgData name="GAUTIER Noemie" userId="4406ae1a-43a8-49f2-b6aa-4c415f54479f" providerId="ADAL" clId="{C8CF6AF6-AC6C-40DE-9D5E-2D89CDFD07E2}" dt="2020-12-09T17:54:24.516" v="11764" actId="1076"/>
          <ac:spMkLst>
            <pc:docMk/>
            <pc:sldMk cId="3891180205" sldId="304"/>
            <ac:spMk id="6" creationId="{2B271E21-BDC2-4CEC-BC5E-45FD28F4A8A2}"/>
          </ac:spMkLst>
        </pc:spChg>
        <pc:spChg chg="mod">
          <ac:chgData name="GAUTIER Noemie" userId="4406ae1a-43a8-49f2-b6aa-4c415f54479f" providerId="ADAL" clId="{C8CF6AF6-AC6C-40DE-9D5E-2D89CDFD07E2}" dt="2020-12-09T17:54:20.279" v="11763" actId="1076"/>
          <ac:spMkLst>
            <pc:docMk/>
            <pc:sldMk cId="3891180205" sldId="304"/>
            <ac:spMk id="7" creationId="{267CD588-A583-47B8-88F9-293AF5BECBE7}"/>
          </ac:spMkLst>
        </pc:spChg>
        <pc:spChg chg="mod">
          <ac:chgData name="GAUTIER Noemie" userId="4406ae1a-43a8-49f2-b6aa-4c415f54479f" providerId="ADAL" clId="{C8CF6AF6-AC6C-40DE-9D5E-2D89CDFD07E2}" dt="2020-12-09T17:48:06.421" v="11656" actId="1035"/>
          <ac:spMkLst>
            <pc:docMk/>
            <pc:sldMk cId="3891180205" sldId="304"/>
            <ac:spMk id="8" creationId="{D08A3303-445F-46F0-AA53-D1C0E391CF5F}"/>
          </ac:spMkLst>
        </pc:spChg>
        <pc:spChg chg="mod">
          <ac:chgData name="GAUTIER Noemie" userId="4406ae1a-43a8-49f2-b6aa-4c415f54479f" providerId="ADAL" clId="{C8CF6AF6-AC6C-40DE-9D5E-2D89CDFD07E2}" dt="2020-12-09T17:54:48.994" v="11777" actId="1036"/>
          <ac:spMkLst>
            <pc:docMk/>
            <pc:sldMk cId="3891180205" sldId="304"/>
            <ac:spMk id="9" creationId="{1E3B8F3E-A2F4-42F1-9643-3041CFE62900}"/>
          </ac:spMkLst>
        </pc:spChg>
        <pc:spChg chg="mod">
          <ac:chgData name="GAUTIER Noemie" userId="4406ae1a-43a8-49f2-b6aa-4c415f54479f" providerId="ADAL" clId="{C8CF6AF6-AC6C-40DE-9D5E-2D89CDFD07E2}" dt="2020-12-09T17:54:48.994" v="11777" actId="1036"/>
          <ac:spMkLst>
            <pc:docMk/>
            <pc:sldMk cId="3891180205" sldId="304"/>
            <ac:spMk id="10" creationId="{DE40E955-AA81-4C56-929E-66EA683E93A0}"/>
          </ac:spMkLst>
        </pc:spChg>
        <pc:spChg chg="del mod">
          <ac:chgData name="GAUTIER Noemie" userId="4406ae1a-43a8-49f2-b6aa-4c415f54479f" providerId="ADAL" clId="{C8CF6AF6-AC6C-40DE-9D5E-2D89CDFD07E2}" dt="2020-12-09T17:48:11.677" v="11658" actId="478"/>
          <ac:spMkLst>
            <pc:docMk/>
            <pc:sldMk cId="3891180205" sldId="304"/>
            <ac:spMk id="11" creationId="{92F3AFB4-55EA-47EE-BA3B-823CBE24DB96}"/>
          </ac:spMkLst>
        </pc:spChg>
        <pc:spChg chg="mod">
          <ac:chgData name="GAUTIER Noemie" userId="4406ae1a-43a8-49f2-b6aa-4c415f54479f" providerId="ADAL" clId="{C8CF6AF6-AC6C-40DE-9D5E-2D89CDFD07E2}" dt="2020-12-09T17:54:48.994" v="11777" actId="1036"/>
          <ac:spMkLst>
            <pc:docMk/>
            <pc:sldMk cId="3891180205" sldId="304"/>
            <ac:spMk id="12" creationId="{2FDED76F-94B9-4FEB-B9C1-4F28AEA9CB81}"/>
          </ac:spMkLst>
        </pc:spChg>
        <pc:spChg chg="mod">
          <ac:chgData name="GAUTIER Noemie" userId="4406ae1a-43a8-49f2-b6aa-4c415f54479f" providerId="ADAL" clId="{C8CF6AF6-AC6C-40DE-9D5E-2D89CDFD07E2}" dt="2020-12-09T17:54:48.994" v="11777" actId="1036"/>
          <ac:spMkLst>
            <pc:docMk/>
            <pc:sldMk cId="3891180205" sldId="304"/>
            <ac:spMk id="13" creationId="{08DB7EBF-FDD9-4D52-9C45-E9BCDF349730}"/>
          </ac:spMkLst>
        </pc:spChg>
        <pc:spChg chg="del mod">
          <ac:chgData name="GAUTIER Noemie" userId="4406ae1a-43a8-49f2-b6aa-4c415f54479f" providerId="ADAL" clId="{C8CF6AF6-AC6C-40DE-9D5E-2D89CDFD07E2}" dt="2020-12-09T17:48:10.288" v="11657" actId="478"/>
          <ac:spMkLst>
            <pc:docMk/>
            <pc:sldMk cId="3891180205" sldId="304"/>
            <ac:spMk id="14" creationId="{DC9AD211-FAE2-4E78-B27D-6A566DCE6526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2" creationId="{4F40E1C5-9A96-4E9E-B9E2-0D4F9B6ED048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3" creationId="{8BF35DCC-3CC9-4757-BB13-55D8EA2992B9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4" creationId="{59765F8A-9E55-41A3-8B45-36CAFAF13B39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5" creationId="{D1DA0364-6D4A-48C0-945E-B32C3DF80FE5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6" creationId="{965312A3-5B8A-4E6E-AF2C-F983C0BD09FC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7" creationId="{28C8A3C4-57A7-4529-AAB1-81C2A9D6D1A9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8" creationId="{6D19BD89-BD00-44B5-8FE9-90640B84251B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79" creationId="{1ABE574E-ACC9-4B3E-8A4D-E8C39A023A1F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80" creationId="{1556EAF1-6342-4B2E-AF9F-AA489197A3A7}"/>
          </ac:spMkLst>
        </pc:spChg>
        <pc:spChg chg="mod">
          <ac:chgData name="GAUTIER Noemie" userId="4406ae1a-43a8-49f2-b6aa-4c415f54479f" providerId="ADAL" clId="{C8CF6AF6-AC6C-40DE-9D5E-2D89CDFD07E2}" dt="2020-12-09T17:53:03.719" v="11751" actId="208"/>
          <ac:spMkLst>
            <pc:docMk/>
            <pc:sldMk cId="3891180205" sldId="304"/>
            <ac:spMk id="81" creationId="{A4F7BA44-1FE1-483E-8A15-68527E35C8A5}"/>
          </ac:spMkLst>
        </pc:spChg>
        <pc:grpChg chg="add mod">
          <ac:chgData name="GAUTIER Noemie" userId="4406ae1a-43a8-49f2-b6aa-4c415f54479f" providerId="ADAL" clId="{C8CF6AF6-AC6C-40DE-9D5E-2D89CDFD07E2}" dt="2020-12-09T17:51:19.245" v="11741" actId="1076"/>
          <ac:grpSpMkLst>
            <pc:docMk/>
            <pc:sldMk cId="3891180205" sldId="304"/>
            <ac:grpSpMk id="15" creationId="{AC5E2C68-0003-431F-9C8B-EF91745194FF}"/>
          </ac:grpSpMkLst>
        </pc:grpChg>
        <pc:grpChg chg="add mod">
          <ac:chgData name="GAUTIER Noemie" userId="4406ae1a-43a8-49f2-b6aa-4c415f54479f" providerId="ADAL" clId="{C8CF6AF6-AC6C-40DE-9D5E-2D89CDFD07E2}" dt="2020-12-09T17:54:15.115" v="11762" actId="1076"/>
          <ac:grpSpMkLst>
            <pc:docMk/>
            <pc:sldMk cId="3891180205" sldId="304"/>
            <ac:grpSpMk id="25" creationId="{F4BC955D-0F46-4742-B8AD-C86E3CC7F028}"/>
          </ac:grpSpMkLst>
        </pc:grpChg>
        <pc:grpChg chg="add mod">
          <ac:chgData name="GAUTIER Noemie" userId="4406ae1a-43a8-49f2-b6aa-4c415f54479f" providerId="ADAL" clId="{C8CF6AF6-AC6C-40DE-9D5E-2D89CDFD07E2}" dt="2020-12-09T17:54:48.994" v="11777" actId="1036"/>
          <ac:grpSpMkLst>
            <pc:docMk/>
            <pc:sldMk cId="3891180205" sldId="304"/>
            <ac:grpSpMk id="56" creationId="{C7AB81C5-A0BF-4AF8-B010-7E0049F41DC3}"/>
          </ac:grpSpMkLst>
        </pc:grpChg>
        <pc:grpChg chg="add mod">
          <ac:chgData name="GAUTIER Noemie" userId="4406ae1a-43a8-49f2-b6aa-4c415f54479f" providerId="ADAL" clId="{C8CF6AF6-AC6C-40DE-9D5E-2D89CDFD07E2}" dt="2020-12-09T17:54:12.716" v="11761" actId="1076"/>
          <ac:grpSpMkLst>
            <pc:docMk/>
            <pc:sldMk cId="3891180205" sldId="304"/>
            <ac:grpSpMk id="71" creationId="{5ADEA7AE-65E2-4AAC-BB64-21AE23F123AA}"/>
          </ac:grpSpMkLst>
        </pc:grpChg>
        <pc:grpChg chg="add mod">
          <ac:chgData name="GAUTIER Noemie" userId="4406ae1a-43a8-49f2-b6aa-4c415f54479f" providerId="ADAL" clId="{C8CF6AF6-AC6C-40DE-9D5E-2D89CDFD07E2}" dt="2020-12-09T17:54:48.994" v="11777" actId="1036"/>
          <ac:grpSpMkLst>
            <pc:docMk/>
            <pc:sldMk cId="3891180205" sldId="304"/>
            <ac:grpSpMk id="82" creationId="{855A917F-8BA0-470D-8D31-8F08C20DBC17}"/>
          </ac:grpSpMkLst>
        </pc:grpChg>
      </pc:sldChg>
      <pc:sldChg chg="add del">
        <pc:chgData name="GAUTIER Noemie" userId="4406ae1a-43a8-49f2-b6aa-4c415f54479f" providerId="ADAL" clId="{C8CF6AF6-AC6C-40DE-9D5E-2D89CDFD07E2}" dt="2020-12-09T22:14:19.420" v="12186"/>
        <pc:sldMkLst>
          <pc:docMk/>
          <pc:sldMk cId="16671011" sldId="305"/>
        </pc:sldMkLst>
      </pc:sldChg>
      <pc:sldChg chg="addSp modSp add">
        <pc:chgData name="GAUTIER Noemie" userId="4406ae1a-43a8-49f2-b6aa-4c415f54479f" providerId="ADAL" clId="{C8CF6AF6-AC6C-40DE-9D5E-2D89CDFD07E2}" dt="2020-12-10T06:56:06.656" v="12221" actId="1076"/>
        <pc:sldMkLst>
          <pc:docMk/>
          <pc:sldMk cId="164383369" sldId="305"/>
        </pc:sldMkLst>
        <pc:spChg chg="mod">
          <ac:chgData name="GAUTIER Noemie" userId="4406ae1a-43a8-49f2-b6aa-4c415f54479f" providerId="ADAL" clId="{C8CF6AF6-AC6C-40DE-9D5E-2D89CDFD07E2}" dt="2020-12-10T06:55:22.677" v="12218" actId="1076"/>
          <ac:spMkLst>
            <pc:docMk/>
            <pc:sldMk cId="164383369" sldId="305"/>
            <ac:spMk id="3" creationId="{1718BCA0-CE78-4B2F-A945-3B79C44A4323}"/>
          </ac:spMkLst>
        </pc:spChg>
        <pc:spChg chg="mod">
          <ac:chgData name="GAUTIER Noemie" userId="4406ae1a-43a8-49f2-b6aa-4c415f54479f" providerId="ADAL" clId="{C8CF6AF6-AC6C-40DE-9D5E-2D89CDFD07E2}" dt="2020-12-10T06:55:28.175" v="12219" actId="1076"/>
          <ac:spMkLst>
            <pc:docMk/>
            <pc:sldMk cId="164383369" sldId="305"/>
            <ac:spMk id="4" creationId="{D67A3519-4E9E-4B64-BFD2-21B720F226D8}"/>
          </ac:spMkLst>
        </pc:spChg>
        <pc:spChg chg="mod">
          <ac:chgData name="GAUTIER Noemie" userId="4406ae1a-43a8-49f2-b6aa-4c415f54479f" providerId="ADAL" clId="{C8CF6AF6-AC6C-40DE-9D5E-2D89CDFD07E2}" dt="2020-12-09T22:14:34.558" v="12202" actId="20577"/>
          <ac:spMkLst>
            <pc:docMk/>
            <pc:sldMk cId="164383369" sldId="305"/>
            <ac:spMk id="6" creationId="{9F2AB09C-7AE9-4D0D-9258-61780BE20BA3}"/>
          </ac:spMkLst>
        </pc:spChg>
        <pc:spChg chg="mod">
          <ac:chgData name="GAUTIER Noemie" userId="4406ae1a-43a8-49f2-b6aa-4c415f54479f" providerId="ADAL" clId="{C8CF6AF6-AC6C-40DE-9D5E-2D89CDFD07E2}" dt="2020-12-10T06:55:16.686" v="12216" actId="1076"/>
          <ac:spMkLst>
            <pc:docMk/>
            <pc:sldMk cId="164383369" sldId="305"/>
            <ac:spMk id="7" creationId="{3965E890-98F3-4E50-869E-90B2DAC72270}"/>
          </ac:spMkLst>
        </pc:spChg>
        <pc:spChg chg="mod">
          <ac:chgData name="GAUTIER Noemie" userId="4406ae1a-43a8-49f2-b6aa-4c415f54479f" providerId="ADAL" clId="{C8CF6AF6-AC6C-40DE-9D5E-2D89CDFD07E2}" dt="2020-12-10T06:54:54.217" v="12211" actId="2710"/>
          <ac:spMkLst>
            <pc:docMk/>
            <pc:sldMk cId="164383369" sldId="305"/>
            <ac:spMk id="9" creationId="{1DD1F8C9-3451-4D2E-869D-78AF99618CD7}"/>
          </ac:spMkLst>
        </pc:spChg>
        <pc:spChg chg="mod">
          <ac:chgData name="GAUTIER Noemie" userId="4406ae1a-43a8-49f2-b6aa-4c415f54479f" providerId="ADAL" clId="{C8CF6AF6-AC6C-40DE-9D5E-2D89CDFD07E2}" dt="2020-12-10T06:55:12.484" v="12215" actId="1076"/>
          <ac:spMkLst>
            <pc:docMk/>
            <pc:sldMk cId="164383369" sldId="305"/>
            <ac:spMk id="10" creationId="{8DF6B7D0-EBB5-4CF7-95AB-C593820A3374}"/>
          </ac:spMkLst>
        </pc:spChg>
        <pc:grpChg chg="add mod">
          <ac:chgData name="GAUTIER Noemie" userId="4406ae1a-43a8-49f2-b6aa-4c415f54479f" providerId="ADAL" clId="{C8CF6AF6-AC6C-40DE-9D5E-2D89CDFD07E2}" dt="2020-12-10T06:54:48.821" v="12210" actId="1076"/>
          <ac:grpSpMkLst>
            <pc:docMk/>
            <pc:sldMk cId="164383369" sldId="305"/>
            <ac:grpSpMk id="11" creationId="{980EB15E-5FE2-48EB-8D07-AC3049A82B85}"/>
          </ac:grpSpMkLst>
        </pc:grpChg>
        <pc:grpChg chg="add mod">
          <ac:chgData name="GAUTIER Noemie" userId="4406ae1a-43a8-49f2-b6aa-4c415f54479f" providerId="ADAL" clId="{C8CF6AF6-AC6C-40DE-9D5E-2D89CDFD07E2}" dt="2020-12-10T06:55:19.722" v="12217" actId="1076"/>
          <ac:grpSpMkLst>
            <pc:docMk/>
            <pc:sldMk cId="164383369" sldId="305"/>
            <ac:grpSpMk id="95" creationId="{A544C201-F7CE-410D-9B8D-AB69157FC08F}"/>
          </ac:grpSpMkLst>
        </pc:grpChg>
        <pc:grpChg chg="add mod">
          <ac:chgData name="GAUTIER Noemie" userId="4406ae1a-43a8-49f2-b6aa-4c415f54479f" providerId="ADAL" clId="{C8CF6AF6-AC6C-40DE-9D5E-2D89CDFD07E2}" dt="2020-12-10T06:56:06.656" v="12221" actId="1076"/>
          <ac:grpSpMkLst>
            <pc:docMk/>
            <pc:sldMk cId="164383369" sldId="305"/>
            <ac:grpSpMk id="115" creationId="{CF37E868-645C-49FB-95DA-38AD19569834}"/>
          </ac:grpSpMkLst>
        </pc:grpChg>
      </pc:sldChg>
      <pc:sldChg chg="del">
        <pc:chgData name="GAUTIER Noemie" userId="4406ae1a-43a8-49f2-b6aa-4c415f54479f" providerId="ADAL" clId="{C8CF6AF6-AC6C-40DE-9D5E-2D89CDFD07E2}" dt="2020-12-10T06:59:26.199" v="12222" actId="2696"/>
        <pc:sldMkLst>
          <pc:docMk/>
          <pc:sldMk cId="2466096427" sldId="306"/>
        </pc:sldMkLst>
      </pc:sldChg>
      <pc:sldMasterChg chg="delSldLayout">
        <pc:chgData name="GAUTIER Noemie" userId="4406ae1a-43a8-49f2-b6aa-4c415f54479f" providerId="ADAL" clId="{C8CF6AF6-AC6C-40DE-9D5E-2D89CDFD07E2}" dt="2020-12-09T17:47:43.676" v="11623" actId="2696"/>
        <pc:sldMasterMkLst>
          <pc:docMk/>
          <pc:sldMasterMk cId="0" sldId="2147483667"/>
        </pc:sldMasterMkLst>
        <pc:sldLayoutChg chg="del">
          <pc:chgData name="GAUTIER Noemie" userId="4406ae1a-43a8-49f2-b6aa-4c415f54479f" providerId="ADAL" clId="{C8CF6AF6-AC6C-40DE-9D5E-2D89CDFD07E2}" dt="2020-12-09T17:47:43.676" v="11623" actId="2696"/>
          <pc:sldLayoutMkLst>
            <pc:docMk/>
            <pc:sldMasterMk cId="0" sldId="2147483667"/>
            <pc:sldLayoutMk cId="0" sldId="2147483651"/>
          </pc:sldLayoutMkLst>
        </pc:sldLayoutChg>
        <pc:sldLayoutChg chg="del">
          <pc:chgData name="GAUTIER Noemie" userId="4406ae1a-43a8-49f2-b6aa-4c415f54479f" providerId="ADAL" clId="{C8CF6AF6-AC6C-40DE-9D5E-2D89CDFD07E2}" dt="2020-12-08T09:29:45.358" v="2145" actId="2696"/>
          <pc:sldLayoutMkLst>
            <pc:docMk/>
            <pc:sldMasterMk cId="0" sldId="2147483667"/>
            <pc:sldLayoutMk cId="0" sldId="2147483655"/>
          </pc:sldLayoutMkLst>
        </pc:sldLayoutChg>
      </pc:sldMasterChg>
      <pc:sldMasterChg chg="del delSldLayout">
        <pc:chgData name="GAUTIER Noemie" userId="4406ae1a-43a8-49f2-b6aa-4c415f54479f" providerId="ADAL" clId="{C8CF6AF6-AC6C-40DE-9D5E-2D89CDFD07E2}" dt="2020-12-09T15:27:58.393" v="8848" actId="2696"/>
        <pc:sldMasterMkLst>
          <pc:docMk/>
          <pc:sldMasterMk cId="0" sldId="2147483668"/>
        </pc:sldMasterMkLst>
        <pc:sldLayoutChg chg="del">
          <pc:chgData name="GAUTIER Noemie" userId="4406ae1a-43a8-49f2-b6aa-4c415f54479f" providerId="ADAL" clId="{C8CF6AF6-AC6C-40DE-9D5E-2D89CDFD07E2}" dt="2020-12-09T15:27:58.393" v="8847" actId="2696"/>
          <pc:sldLayoutMkLst>
            <pc:docMk/>
            <pc:sldMasterMk cId="0" sldId="2147483668"/>
            <pc:sldLayoutMk cId="0" sldId="2147483665"/>
          </pc:sldLayoutMkLst>
        </pc:sldLayoutChg>
      </pc:sldMasterChg>
    </pc:docChg>
  </pc:docChgLst>
  <pc:docChgLst>
    <pc:chgData name="Theau BRUNO" userId="58ac0cd5-ff4d-47c7-a921-8c9265520ee3" providerId="ADAL" clId="{F8D89BA2-89E3-EF42-A4F1-558C0C8C11C2}"/>
    <pc:docChg chg="undo custSel addSld modSld">
      <pc:chgData name="Theau BRUNO" userId="58ac0cd5-ff4d-47c7-a921-8c9265520ee3" providerId="ADAL" clId="{F8D89BA2-89E3-EF42-A4F1-558C0C8C11C2}" dt="2020-12-10T00:24:22.319" v="1248" actId="20577"/>
      <pc:docMkLst>
        <pc:docMk/>
      </pc:docMkLst>
      <pc:sldChg chg="addSp delSp modSp mod">
        <pc:chgData name="Theau BRUNO" userId="58ac0cd5-ff4d-47c7-a921-8c9265520ee3" providerId="ADAL" clId="{F8D89BA2-89E3-EF42-A4F1-558C0C8C11C2}" dt="2020-12-09T23:55:20.374" v="820" actId="478"/>
        <pc:sldMkLst>
          <pc:docMk/>
          <pc:sldMk cId="0" sldId="265"/>
        </pc:sldMkLst>
        <pc:spChg chg="add del mod">
          <ac:chgData name="Theau BRUNO" userId="58ac0cd5-ff4d-47c7-a921-8c9265520ee3" providerId="ADAL" clId="{F8D89BA2-89E3-EF42-A4F1-558C0C8C11C2}" dt="2020-12-09T23:49:07.634" v="549" actId="478"/>
          <ac:spMkLst>
            <pc:docMk/>
            <pc:sldMk cId="0" sldId="265"/>
            <ac:spMk id="2" creationId="{7BAD27DF-7D4D-1842-AF27-B8CC9529F285}"/>
          </ac:spMkLst>
        </pc:spChg>
        <pc:spChg chg="add del mod">
          <ac:chgData name="Theau BRUNO" userId="58ac0cd5-ff4d-47c7-a921-8c9265520ee3" providerId="ADAL" clId="{F8D89BA2-89E3-EF42-A4F1-558C0C8C11C2}" dt="2020-12-09T23:55:20.374" v="820" actId="478"/>
          <ac:spMkLst>
            <pc:docMk/>
            <pc:sldMk cId="0" sldId="265"/>
            <ac:spMk id="4" creationId="{48CD7715-BB45-CE42-A60D-152E069BC6C6}"/>
          </ac:spMkLst>
        </pc:spChg>
        <pc:spChg chg="add mod">
          <ac:chgData name="Theau BRUNO" userId="58ac0cd5-ff4d-47c7-a921-8c9265520ee3" providerId="ADAL" clId="{F8D89BA2-89E3-EF42-A4F1-558C0C8C11C2}" dt="2020-12-09T23:50:00.422" v="593" actId="1076"/>
          <ac:spMkLst>
            <pc:docMk/>
            <pc:sldMk cId="0" sldId="265"/>
            <ac:spMk id="82" creationId="{D711D7E6-3632-AD46-B2C0-74E4D0A26208}"/>
          </ac:spMkLst>
        </pc:spChg>
        <pc:spChg chg="mod">
          <ac:chgData name="Theau BRUNO" userId="58ac0cd5-ff4d-47c7-a921-8c9265520ee3" providerId="ADAL" clId="{F8D89BA2-89E3-EF42-A4F1-558C0C8C11C2}" dt="2020-12-09T23:51:36.725" v="651" actId="20577"/>
          <ac:spMkLst>
            <pc:docMk/>
            <pc:sldMk cId="0" sldId="265"/>
            <ac:spMk id="1171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54:30.683" v="818" actId="20577"/>
          <ac:spMkLst>
            <pc:docMk/>
            <pc:sldMk cId="0" sldId="265"/>
            <ac:spMk id="1172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51:08.876" v="629" actId="20577"/>
          <ac:spMkLst>
            <pc:docMk/>
            <pc:sldMk cId="0" sldId="265"/>
            <ac:spMk id="1173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53:03.226" v="697" actId="20577"/>
          <ac:spMkLst>
            <pc:docMk/>
            <pc:sldMk cId="0" sldId="265"/>
            <ac:spMk id="1175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48:42.837" v="534" actId="20577"/>
          <ac:spMkLst>
            <pc:docMk/>
            <pc:sldMk cId="0" sldId="265"/>
            <ac:spMk id="1176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48:57.991" v="546" actId="20577"/>
          <ac:spMkLst>
            <pc:docMk/>
            <pc:sldMk cId="0" sldId="265"/>
            <ac:spMk id="1177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48:02.761" v="521" actId="20577"/>
          <ac:spMkLst>
            <pc:docMk/>
            <pc:sldMk cId="0" sldId="265"/>
            <ac:spMk id="1178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49:51.255" v="592" actId="20577"/>
          <ac:spMkLst>
            <pc:docMk/>
            <pc:sldMk cId="0" sldId="265"/>
            <ac:spMk id="1180" creationId="{00000000-0000-0000-0000-000000000000}"/>
          </ac:spMkLst>
        </pc:spChg>
        <pc:spChg chg="del mod">
          <ac:chgData name="Theau BRUNO" userId="58ac0cd5-ff4d-47c7-a921-8c9265520ee3" providerId="ADAL" clId="{F8D89BA2-89E3-EF42-A4F1-558C0C8C11C2}" dt="2020-12-09T23:55:17.777" v="819" actId="478"/>
          <ac:spMkLst>
            <pc:docMk/>
            <pc:sldMk cId="0" sldId="265"/>
            <ac:spMk id="1181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47:52.554" v="510" actId="20577"/>
          <ac:spMkLst>
            <pc:docMk/>
            <pc:sldMk cId="0" sldId="265"/>
            <ac:spMk id="1182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09T23:25:30.376" v="87" actId="14100"/>
          <ac:spMkLst>
            <pc:docMk/>
            <pc:sldMk cId="0" sldId="265"/>
            <ac:spMk id="1183" creationId="{00000000-0000-0000-0000-000000000000}"/>
          </ac:spMkLst>
        </pc:spChg>
      </pc:sldChg>
      <pc:sldChg chg="modSp mod">
        <pc:chgData name="Theau BRUNO" userId="58ac0cd5-ff4d-47c7-a921-8c9265520ee3" providerId="ADAL" clId="{F8D89BA2-89E3-EF42-A4F1-558C0C8C11C2}" dt="2020-12-10T00:24:22.319" v="1248" actId="20577"/>
        <pc:sldMkLst>
          <pc:docMk/>
          <pc:sldMk cId="0" sldId="266"/>
        </pc:sldMkLst>
        <pc:spChg chg="mod">
          <ac:chgData name="Theau BRUNO" userId="58ac0cd5-ff4d-47c7-a921-8c9265520ee3" providerId="ADAL" clId="{F8D89BA2-89E3-EF42-A4F1-558C0C8C11C2}" dt="2020-12-10T00:22:51.708" v="1225" actId="20577"/>
          <ac:spMkLst>
            <pc:docMk/>
            <pc:sldMk cId="0" sldId="266"/>
            <ac:spMk id="1254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10T00:24:07.698" v="1226"/>
          <ac:spMkLst>
            <pc:docMk/>
            <pc:sldMk cId="0" sldId="266"/>
            <ac:spMk id="1285" creationId="{00000000-0000-0000-0000-000000000000}"/>
          </ac:spMkLst>
        </pc:spChg>
        <pc:spChg chg="mod">
          <ac:chgData name="Theau BRUNO" userId="58ac0cd5-ff4d-47c7-a921-8c9265520ee3" providerId="ADAL" clId="{F8D89BA2-89E3-EF42-A4F1-558C0C8C11C2}" dt="2020-12-10T00:24:22.319" v="1248" actId="20577"/>
          <ac:spMkLst>
            <pc:docMk/>
            <pc:sldMk cId="0" sldId="266"/>
            <ac:spMk id="1287" creationId="{00000000-0000-0000-0000-000000000000}"/>
          </ac:spMkLst>
        </pc:spChg>
      </pc:sldChg>
      <pc:sldChg chg="modSp mod">
        <pc:chgData name="Theau BRUNO" userId="58ac0cd5-ff4d-47c7-a921-8c9265520ee3" providerId="ADAL" clId="{F8D89BA2-89E3-EF42-A4F1-558C0C8C11C2}" dt="2020-12-09T19:54:16.227" v="25" actId="20577"/>
        <pc:sldMkLst>
          <pc:docMk/>
          <pc:sldMk cId="383080681" sldId="301"/>
        </pc:sldMkLst>
        <pc:spChg chg="mod">
          <ac:chgData name="Theau BRUNO" userId="58ac0cd5-ff4d-47c7-a921-8c9265520ee3" providerId="ADAL" clId="{F8D89BA2-89E3-EF42-A4F1-558C0C8C11C2}" dt="2020-12-09T19:54:16.227" v="25" actId="20577"/>
          <ac:spMkLst>
            <pc:docMk/>
            <pc:sldMk cId="383080681" sldId="301"/>
            <ac:spMk id="91" creationId="{BE64009C-8990-400A-9B12-BE4C5BE0EDE2}"/>
          </ac:spMkLst>
        </pc:spChg>
      </pc:sldChg>
      <pc:sldChg chg="delSp modSp mod">
        <pc:chgData name="Theau BRUNO" userId="58ac0cd5-ff4d-47c7-a921-8c9265520ee3" providerId="ADAL" clId="{F8D89BA2-89E3-EF42-A4F1-558C0C8C11C2}" dt="2020-12-10T00:06:25.280" v="1205" actId="1076"/>
        <pc:sldMkLst>
          <pc:docMk/>
          <pc:sldMk cId="164383369" sldId="305"/>
        </pc:sldMkLst>
        <pc:spChg chg="del">
          <ac:chgData name="Theau BRUNO" userId="58ac0cd5-ff4d-47c7-a921-8c9265520ee3" providerId="ADAL" clId="{F8D89BA2-89E3-EF42-A4F1-558C0C8C11C2}" dt="2020-12-10T00:06:05.526" v="1195" actId="478"/>
          <ac:spMkLst>
            <pc:docMk/>
            <pc:sldMk cId="164383369" sldId="305"/>
            <ac:spMk id="2" creationId="{E3AE0D5F-7635-4DA7-8BEA-57E95CF615D3}"/>
          </ac:spMkLst>
        </pc:spChg>
        <pc:spChg chg="mod">
          <ac:chgData name="Theau BRUNO" userId="58ac0cd5-ff4d-47c7-a921-8c9265520ee3" providerId="ADAL" clId="{F8D89BA2-89E3-EF42-A4F1-558C0C8C11C2}" dt="2020-12-10T00:06:18.232" v="1204" actId="5793"/>
          <ac:spMkLst>
            <pc:docMk/>
            <pc:sldMk cId="164383369" sldId="305"/>
            <ac:spMk id="3" creationId="{1718BCA0-CE78-4B2F-A945-3B79C44A4323}"/>
          </ac:spMkLst>
        </pc:spChg>
        <pc:spChg chg="mod">
          <ac:chgData name="Theau BRUNO" userId="58ac0cd5-ff4d-47c7-a921-8c9265520ee3" providerId="ADAL" clId="{F8D89BA2-89E3-EF42-A4F1-558C0C8C11C2}" dt="2020-12-10T00:05:48.469" v="1189" actId="21"/>
          <ac:spMkLst>
            <pc:docMk/>
            <pc:sldMk cId="164383369" sldId="305"/>
            <ac:spMk id="4" creationId="{D67A3519-4E9E-4B64-BFD2-21B720F226D8}"/>
          </ac:spMkLst>
        </pc:spChg>
        <pc:spChg chg="del">
          <ac:chgData name="Theau BRUNO" userId="58ac0cd5-ff4d-47c7-a921-8c9265520ee3" providerId="ADAL" clId="{F8D89BA2-89E3-EF42-A4F1-558C0C8C11C2}" dt="2020-12-10T00:06:05.526" v="1195" actId="478"/>
          <ac:spMkLst>
            <pc:docMk/>
            <pc:sldMk cId="164383369" sldId="305"/>
            <ac:spMk id="5" creationId="{A2A1C0ED-EAF4-41F3-923F-06F14FF05FBD}"/>
          </ac:spMkLst>
        </pc:spChg>
        <pc:spChg chg="mod">
          <ac:chgData name="Theau BRUNO" userId="58ac0cd5-ff4d-47c7-a921-8c9265520ee3" providerId="ADAL" clId="{F8D89BA2-89E3-EF42-A4F1-558C0C8C11C2}" dt="2020-12-10T00:06:25.280" v="1205" actId="1076"/>
          <ac:spMkLst>
            <pc:docMk/>
            <pc:sldMk cId="164383369" sldId="305"/>
            <ac:spMk id="7" creationId="{3965E890-98F3-4E50-869E-90B2DAC72270}"/>
          </ac:spMkLst>
        </pc:spChg>
        <pc:spChg chg="mod">
          <ac:chgData name="Theau BRUNO" userId="58ac0cd5-ff4d-47c7-a921-8c9265520ee3" providerId="ADAL" clId="{F8D89BA2-89E3-EF42-A4F1-558C0C8C11C2}" dt="2020-12-10T00:05:29.059" v="1165" actId="1076"/>
          <ac:spMkLst>
            <pc:docMk/>
            <pc:sldMk cId="164383369" sldId="305"/>
            <ac:spMk id="8" creationId="{E3E47F57-5AA8-4614-BAFD-AF0377E7522B}"/>
          </ac:spMkLst>
        </pc:spChg>
        <pc:spChg chg="mod">
          <ac:chgData name="Theau BRUNO" userId="58ac0cd5-ff4d-47c7-a921-8c9265520ee3" providerId="ADAL" clId="{F8D89BA2-89E3-EF42-A4F1-558C0C8C11C2}" dt="2020-12-10T00:04:54.262" v="1132"/>
          <ac:spMkLst>
            <pc:docMk/>
            <pc:sldMk cId="164383369" sldId="305"/>
            <ac:spMk id="9" creationId="{1DD1F8C9-3451-4D2E-869D-78AF99618CD7}"/>
          </ac:spMkLst>
        </pc:spChg>
        <pc:spChg chg="mod">
          <ac:chgData name="Theau BRUNO" userId="58ac0cd5-ff4d-47c7-a921-8c9265520ee3" providerId="ADAL" clId="{F8D89BA2-89E3-EF42-A4F1-558C0C8C11C2}" dt="2020-12-10T00:06:25.280" v="1205" actId="1076"/>
          <ac:spMkLst>
            <pc:docMk/>
            <pc:sldMk cId="164383369" sldId="305"/>
            <ac:spMk id="10" creationId="{8DF6B7D0-EBB5-4CF7-95AB-C593820A3374}"/>
          </ac:spMkLst>
        </pc:spChg>
      </pc:sldChg>
      <pc:sldChg chg="addSp delSp modSp add mod">
        <pc:chgData name="Theau BRUNO" userId="58ac0cd5-ff4d-47c7-a921-8c9265520ee3" providerId="ADAL" clId="{F8D89BA2-89E3-EF42-A4F1-558C0C8C11C2}" dt="2020-12-10T00:04:41.942" v="1131" actId="1076"/>
        <pc:sldMkLst>
          <pc:docMk/>
          <pc:sldMk cId="2466096427" sldId="306"/>
        </pc:sldMkLst>
        <pc:spChg chg="del">
          <ac:chgData name="Theau BRUNO" userId="58ac0cd5-ff4d-47c7-a921-8c9265520ee3" providerId="ADAL" clId="{F8D89BA2-89E3-EF42-A4F1-558C0C8C11C2}" dt="2020-12-10T00:00:13.529" v="1016" actId="478"/>
          <ac:spMkLst>
            <pc:docMk/>
            <pc:sldMk cId="2466096427" sldId="306"/>
            <ac:spMk id="2" creationId="{E3AE0D5F-7635-4DA7-8BEA-57E95CF615D3}"/>
          </ac:spMkLst>
        </pc:spChg>
        <pc:spChg chg="del">
          <ac:chgData name="Theau BRUNO" userId="58ac0cd5-ff4d-47c7-a921-8c9265520ee3" providerId="ADAL" clId="{F8D89BA2-89E3-EF42-A4F1-558C0C8C11C2}" dt="2020-12-10T00:00:13.529" v="1016" actId="478"/>
          <ac:spMkLst>
            <pc:docMk/>
            <pc:sldMk cId="2466096427" sldId="306"/>
            <ac:spMk id="3" creationId="{1718BCA0-CE78-4B2F-A945-3B79C44A4323}"/>
          </ac:spMkLst>
        </pc:spChg>
        <pc:spChg chg="del">
          <ac:chgData name="Theau BRUNO" userId="58ac0cd5-ff4d-47c7-a921-8c9265520ee3" providerId="ADAL" clId="{F8D89BA2-89E3-EF42-A4F1-558C0C8C11C2}" dt="2020-12-10T00:00:13.529" v="1016" actId="478"/>
          <ac:spMkLst>
            <pc:docMk/>
            <pc:sldMk cId="2466096427" sldId="306"/>
            <ac:spMk id="4" creationId="{D67A3519-4E9E-4B64-BFD2-21B720F226D8}"/>
          </ac:spMkLst>
        </pc:spChg>
        <pc:spChg chg="del">
          <ac:chgData name="Theau BRUNO" userId="58ac0cd5-ff4d-47c7-a921-8c9265520ee3" providerId="ADAL" clId="{F8D89BA2-89E3-EF42-A4F1-558C0C8C11C2}" dt="2020-12-10T00:00:13.529" v="1016" actId="478"/>
          <ac:spMkLst>
            <pc:docMk/>
            <pc:sldMk cId="2466096427" sldId="306"/>
            <ac:spMk id="5" creationId="{A2A1C0ED-EAF4-41F3-923F-06F14FF05FBD}"/>
          </ac:spMkLst>
        </pc:spChg>
        <pc:spChg chg="del">
          <ac:chgData name="Theau BRUNO" userId="58ac0cd5-ff4d-47c7-a921-8c9265520ee3" providerId="ADAL" clId="{F8D89BA2-89E3-EF42-A4F1-558C0C8C11C2}" dt="2020-12-10T00:01:32.632" v="1048" actId="478"/>
          <ac:spMkLst>
            <pc:docMk/>
            <pc:sldMk cId="2466096427" sldId="306"/>
            <ac:spMk id="7" creationId="{3965E890-98F3-4E50-869E-90B2DAC72270}"/>
          </ac:spMkLst>
        </pc:spChg>
        <pc:spChg chg="add del mod">
          <ac:chgData name="Theau BRUNO" userId="58ac0cd5-ff4d-47c7-a921-8c9265520ee3" providerId="ADAL" clId="{F8D89BA2-89E3-EF42-A4F1-558C0C8C11C2}" dt="2020-12-10T00:03:53.397" v="1111" actId="21"/>
          <ac:spMkLst>
            <pc:docMk/>
            <pc:sldMk cId="2466096427" sldId="306"/>
            <ac:spMk id="8" creationId="{E3E47F57-5AA8-4614-BAFD-AF0377E7522B}"/>
          </ac:spMkLst>
        </pc:spChg>
        <pc:spChg chg="del mod">
          <ac:chgData name="Theau BRUNO" userId="58ac0cd5-ff4d-47c7-a921-8c9265520ee3" providerId="ADAL" clId="{F8D89BA2-89E3-EF42-A4F1-558C0C8C11C2}" dt="2020-12-10T00:01:46.033" v="1051" actId="478"/>
          <ac:spMkLst>
            <pc:docMk/>
            <pc:sldMk cId="2466096427" sldId="306"/>
            <ac:spMk id="9" creationId="{1DD1F8C9-3451-4D2E-869D-78AF99618CD7}"/>
          </ac:spMkLst>
        </pc:spChg>
        <pc:spChg chg="del">
          <ac:chgData name="Theau BRUNO" userId="58ac0cd5-ff4d-47c7-a921-8c9265520ee3" providerId="ADAL" clId="{F8D89BA2-89E3-EF42-A4F1-558C0C8C11C2}" dt="2020-12-10T00:01:32.632" v="1048" actId="478"/>
          <ac:spMkLst>
            <pc:docMk/>
            <pc:sldMk cId="2466096427" sldId="306"/>
            <ac:spMk id="10" creationId="{8DF6B7D0-EBB5-4CF7-95AB-C593820A3374}"/>
          </ac:spMkLst>
        </pc:spChg>
        <pc:spChg chg="add del mod">
          <ac:chgData name="Theau BRUNO" userId="58ac0cd5-ff4d-47c7-a921-8c9265520ee3" providerId="ADAL" clId="{F8D89BA2-89E3-EF42-A4F1-558C0C8C11C2}" dt="2020-12-10T00:01:26.001" v="1046" actId="478"/>
          <ac:spMkLst>
            <pc:docMk/>
            <pc:sldMk cId="2466096427" sldId="306"/>
            <ac:spMk id="11" creationId="{C149B94B-AE52-9A47-A0FD-D92730B33151}"/>
          </ac:spMkLst>
        </pc:spChg>
        <pc:spChg chg="add del mod">
          <ac:chgData name="Theau BRUNO" userId="58ac0cd5-ff4d-47c7-a921-8c9265520ee3" providerId="ADAL" clId="{F8D89BA2-89E3-EF42-A4F1-558C0C8C11C2}" dt="2020-12-10T00:01:57.143" v="1053" actId="478"/>
          <ac:spMkLst>
            <pc:docMk/>
            <pc:sldMk cId="2466096427" sldId="306"/>
            <ac:spMk id="13" creationId="{8C01149A-6FE8-F24B-AA62-3EA308E99DFA}"/>
          </ac:spMkLst>
        </pc:spChg>
        <pc:spChg chg="add del mod">
          <ac:chgData name="Theau BRUNO" userId="58ac0cd5-ff4d-47c7-a921-8c9265520ee3" providerId="ADAL" clId="{F8D89BA2-89E3-EF42-A4F1-558C0C8C11C2}" dt="2020-12-10T00:02:48.283" v="1088"/>
          <ac:spMkLst>
            <pc:docMk/>
            <pc:sldMk cId="2466096427" sldId="306"/>
            <ac:spMk id="14" creationId="{B6672E24-2EAB-7E40-9BF8-0C0DFFB5C247}"/>
          </ac:spMkLst>
        </pc:spChg>
        <pc:spChg chg="add mod">
          <ac:chgData name="Theau BRUNO" userId="58ac0cd5-ff4d-47c7-a921-8c9265520ee3" providerId="ADAL" clId="{F8D89BA2-89E3-EF42-A4F1-558C0C8C11C2}" dt="2020-12-10T00:04:37.642" v="1130" actId="1076"/>
          <ac:spMkLst>
            <pc:docMk/>
            <pc:sldMk cId="2466096427" sldId="306"/>
            <ac:spMk id="15" creationId="{8E35E229-9314-AA43-B567-6924CF14B425}"/>
          </ac:spMkLst>
        </pc:spChg>
        <pc:spChg chg="add del mod">
          <ac:chgData name="Theau BRUNO" userId="58ac0cd5-ff4d-47c7-a921-8c9265520ee3" providerId="ADAL" clId="{F8D89BA2-89E3-EF42-A4F1-558C0C8C11C2}" dt="2020-12-10T00:03:57.550" v="1114" actId="478"/>
          <ac:spMkLst>
            <pc:docMk/>
            <pc:sldMk cId="2466096427" sldId="306"/>
            <ac:spMk id="17" creationId="{A3599D8D-CC0F-CE4A-898C-58AEE6EA68C0}"/>
          </ac:spMkLst>
        </pc:spChg>
        <pc:spChg chg="add mod">
          <ac:chgData name="Theau BRUNO" userId="58ac0cd5-ff4d-47c7-a921-8c9265520ee3" providerId="ADAL" clId="{F8D89BA2-89E3-EF42-A4F1-558C0C8C11C2}" dt="2020-12-10T00:04:34.836" v="1129" actId="1076"/>
          <ac:spMkLst>
            <pc:docMk/>
            <pc:sldMk cId="2466096427" sldId="306"/>
            <ac:spMk id="18" creationId="{13584EDB-EBFB-A741-A10C-86DCAA8DBB63}"/>
          </ac:spMkLst>
        </pc:spChg>
        <pc:spChg chg="add mod">
          <ac:chgData name="Theau BRUNO" userId="58ac0cd5-ff4d-47c7-a921-8c9265520ee3" providerId="ADAL" clId="{F8D89BA2-89E3-EF42-A4F1-558C0C8C11C2}" dt="2020-12-10T00:04:41.942" v="1131" actId="1076"/>
          <ac:spMkLst>
            <pc:docMk/>
            <pc:sldMk cId="2466096427" sldId="306"/>
            <ac:spMk id="19" creationId="{B7F6A97A-2062-C643-8717-7761033B86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g571f33f51b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4" name="Google Shape;5224;g571f33f51b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Should we detail what we did briefly?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571f33f51b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571f33f51b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decided to take all to make it more accuracy of the data but we can take less if that data is deleted.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used the past data, time gap and the time of the campaign results in the next few months.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Takes about a month to get all the answers.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72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71f33f51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71f33f51b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Currently your target donors are: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Women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Over 60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No children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Religious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the response rate is good but we also need to look at how much people who answered gave.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the two campaigns provided successful?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first campaign someone gave over 1000 euros which is rare so we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841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rgbClr val="EFEF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33065" y="2467145"/>
            <a:ext cx="2446275" cy="116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</a:rPr>
              <a:t>Group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Théau Bruno, Laura El Aoufir,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Thomas Henry, Noémie Gautier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315045" y="38614"/>
            <a:ext cx="4083285" cy="2392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Analytics in Fundraising</a:t>
            </a:r>
            <a:endParaRPr dirty="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094514" y="2051636"/>
            <a:ext cx="3648379" cy="2843422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6"/>
              <a:ext cx="312679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5C3AEE-1C32-4A06-8EF3-0A6C22F2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3" y="3345018"/>
            <a:ext cx="1407935" cy="613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34101C-9456-4726-8726-54F5BB47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47" y="-11130"/>
            <a:ext cx="1439136" cy="106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2"/>
          <p:cNvSpPr txBox="1">
            <a:spLocks noGrp="1"/>
          </p:cNvSpPr>
          <p:nvPr>
            <p:ph type="subTitle" idx="7"/>
          </p:nvPr>
        </p:nvSpPr>
        <p:spPr>
          <a:xfrm>
            <a:off x="6130346" y="3811835"/>
            <a:ext cx="2707124" cy="972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400" dirty="0"/>
              <a:t>70% of donation </a:t>
            </a:r>
          </a:p>
          <a:p>
            <a:pPr marL="0" lvl="0" indent="0"/>
            <a:r>
              <a:rPr lang="en-GB" sz="1400" dirty="0"/>
              <a:t>&lt;70 euros</a:t>
            </a:r>
          </a:p>
        </p:txBody>
      </p:sp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3823835"/>
            <a:ext cx="2425800" cy="12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400" dirty="0"/>
              <a:t>80% of donors</a:t>
            </a:r>
          </a:p>
          <a:p>
            <a:pPr marL="0" lvl="0" indent="0"/>
            <a:r>
              <a:rPr lang="en-GB" sz="1400" dirty="0"/>
              <a:t>gave within 3 years</a:t>
            </a:r>
          </a:p>
          <a:p>
            <a:pPr marL="0" lvl="0" indent="0"/>
            <a:endParaRPr lang="en-GB" sz="500" dirty="0"/>
          </a:p>
          <a:p>
            <a:pPr marL="0" lvl="0" indent="0"/>
            <a:r>
              <a:rPr lang="en-GB" sz="1400" dirty="0"/>
              <a:t>9% of donor give  2 time a year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359110" y="382383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400" dirty="0"/>
              <a:t>Senior </a:t>
            </a:r>
          </a:p>
          <a:p>
            <a:pPr marL="0" indent="0"/>
            <a:r>
              <a:rPr lang="en-GB" sz="1400" dirty="0"/>
              <a:t>&amp;</a:t>
            </a:r>
          </a:p>
          <a:p>
            <a:pPr marL="0" indent="0"/>
            <a:r>
              <a:rPr lang="en-GB" sz="1400" dirty="0"/>
              <a:t>20-30 years old</a:t>
            </a: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260358" y="352366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Time to get Donations</a:t>
            </a:r>
            <a:endParaRPr sz="1600" dirty="0"/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50808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/>
              <a:t>Frequency</a:t>
            </a:r>
            <a:endParaRPr sz="1600" dirty="0"/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359110" y="350808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AGE amount</a:t>
            </a:r>
            <a:endParaRPr sz="1600" dirty="0"/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89715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600" dirty="0"/>
              <a:t>AGE count</a:t>
            </a:r>
          </a:p>
        </p:txBody>
      </p:sp>
      <p:sp>
        <p:nvSpPr>
          <p:cNvPr id="1178" name="Google Shape;1178;p32"/>
          <p:cNvSpPr txBox="1">
            <a:spLocks noGrp="1"/>
          </p:cNvSpPr>
          <p:nvPr>
            <p:ph type="subTitle" idx="5"/>
          </p:nvPr>
        </p:nvSpPr>
        <p:spPr>
          <a:xfrm>
            <a:off x="587856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600" dirty="0"/>
              <a:t>CALENDAR</a:t>
            </a:r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3359110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Gender</a:t>
            </a:r>
            <a:endParaRPr sz="1600" dirty="0"/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3359110" y="20886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+48% females </a:t>
            </a:r>
            <a:endParaRPr sz="1400" dirty="0"/>
          </a:p>
        </p:txBody>
      </p:sp>
      <p:sp>
        <p:nvSpPr>
          <p:cNvPr id="1182" name="Google Shape;1182;p32"/>
          <p:cNvSpPr txBox="1">
            <a:spLocks noGrp="1"/>
          </p:cNvSpPr>
          <p:nvPr>
            <p:ph type="subTitle" idx="2"/>
          </p:nvPr>
        </p:nvSpPr>
        <p:spPr>
          <a:xfrm>
            <a:off x="587856" y="20886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400" dirty="0"/>
              <a:t>December and January</a:t>
            </a:r>
          </a:p>
          <a:p>
            <a:pPr marL="0" indent="0"/>
            <a:r>
              <a:rPr lang="en-GB" sz="1400" dirty="0"/>
              <a:t>+80% donation</a:t>
            </a: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3013656" y="366803"/>
            <a:ext cx="4689912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KEY INSIGHTS</a:t>
            </a:r>
            <a:endParaRPr dirty="0"/>
          </a:p>
        </p:txBody>
      </p:sp>
      <p:grpSp>
        <p:nvGrpSpPr>
          <p:cNvPr id="1184" name="Google Shape;1184;p32"/>
          <p:cNvGrpSpPr/>
          <p:nvPr/>
        </p:nvGrpSpPr>
        <p:grpSpPr>
          <a:xfrm>
            <a:off x="4404572" y="1252066"/>
            <a:ext cx="288250" cy="371175"/>
            <a:chOff x="6894700" y="2178275"/>
            <a:chExt cx="288250" cy="371175"/>
          </a:xfrm>
        </p:grpSpPr>
        <p:sp>
          <p:nvSpPr>
            <p:cNvPr id="1185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32"/>
          <p:cNvGrpSpPr/>
          <p:nvPr/>
        </p:nvGrpSpPr>
        <p:grpSpPr>
          <a:xfrm>
            <a:off x="7313573" y="3020151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07" name="Google Shape;1207;p32"/>
          <p:cNvGrpSpPr/>
          <p:nvPr/>
        </p:nvGrpSpPr>
        <p:grpSpPr>
          <a:xfrm>
            <a:off x="1709239" y="1238438"/>
            <a:ext cx="274950" cy="371125"/>
            <a:chOff x="3184075" y="2744675"/>
            <a:chExt cx="274950" cy="371125"/>
          </a:xfrm>
        </p:grpSpPr>
        <p:sp>
          <p:nvSpPr>
            <p:cNvPr id="1208" name="Google Shape;1208;p32"/>
            <p:cNvSpPr/>
            <p:nvPr/>
          </p:nvSpPr>
          <p:spPr>
            <a:xfrm>
              <a:off x="3184075" y="2744675"/>
              <a:ext cx="229200" cy="371100"/>
            </a:xfrm>
            <a:custGeom>
              <a:avLst/>
              <a:gdLst/>
              <a:ahLst/>
              <a:cxnLst/>
              <a:rect l="l" t="t" r="r" b="b"/>
              <a:pathLst>
                <a:path w="9168" h="14844" extrusionOk="0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13351"/>
                  </a:lnTo>
                  <a:cubicBezTo>
                    <a:pt x="0" y="13625"/>
                    <a:pt x="95" y="13814"/>
                    <a:pt x="241" y="13883"/>
                  </a:cubicBezTo>
                  <a:lnTo>
                    <a:pt x="1787" y="14794"/>
                  </a:lnTo>
                  <a:cubicBezTo>
                    <a:pt x="1847" y="14828"/>
                    <a:pt x="1913" y="14843"/>
                    <a:pt x="1980" y="14843"/>
                  </a:cubicBezTo>
                  <a:cubicBezTo>
                    <a:pt x="2066" y="14843"/>
                    <a:pt x="2153" y="14817"/>
                    <a:pt x="2225" y="14768"/>
                  </a:cubicBezTo>
                  <a:lnTo>
                    <a:pt x="8514" y="11134"/>
                  </a:lnTo>
                  <a:cubicBezTo>
                    <a:pt x="8875" y="10928"/>
                    <a:pt x="9167" y="10369"/>
                    <a:pt x="9167" y="9888"/>
                  </a:cubicBezTo>
                  <a:lnTo>
                    <a:pt x="9167" y="1357"/>
                  </a:lnTo>
                  <a:cubicBezTo>
                    <a:pt x="9167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3223375" y="2808875"/>
              <a:ext cx="189900" cy="306925"/>
            </a:xfrm>
            <a:custGeom>
              <a:avLst/>
              <a:gdLst/>
              <a:ahLst/>
              <a:cxnLst/>
              <a:rect l="l" t="t" r="r" b="b"/>
              <a:pathLst>
                <a:path w="7596" h="12277" extrusionOk="0">
                  <a:moveTo>
                    <a:pt x="7595" y="0"/>
                  </a:moveTo>
                  <a:lnTo>
                    <a:pt x="0" y="4391"/>
                  </a:lnTo>
                  <a:lnTo>
                    <a:pt x="0" y="11702"/>
                  </a:lnTo>
                  <a:cubicBezTo>
                    <a:pt x="0" y="12061"/>
                    <a:pt x="164" y="12277"/>
                    <a:pt x="397" y="12277"/>
                  </a:cubicBezTo>
                  <a:cubicBezTo>
                    <a:pt x="475" y="12277"/>
                    <a:pt x="562" y="12252"/>
                    <a:pt x="653" y="12200"/>
                  </a:cubicBezTo>
                  <a:lnTo>
                    <a:pt x="6942" y="8566"/>
                  </a:lnTo>
                  <a:cubicBezTo>
                    <a:pt x="7312" y="8360"/>
                    <a:pt x="7595" y="7801"/>
                    <a:pt x="7595" y="7320"/>
                  </a:cubicBezTo>
                  <a:lnTo>
                    <a:pt x="7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3184075" y="2744675"/>
              <a:ext cx="229400" cy="173975"/>
            </a:xfrm>
            <a:custGeom>
              <a:avLst/>
              <a:gdLst/>
              <a:ahLst/>
              <a:cxnLst/>
              <a:rect l="l" t="t" r="r" b="b"/>
              <a:pathLst>
                <a:path w="9176" h="6959" extrusionOk="0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6039"/>
                  </a:lnTo>
                  <a:lnTo>
                    <a:pt x="1581" y="6959"/>
                  </a:lnTo>
                  <a:lnTo>
                    <a:pt x="9176" y="2568"/>
                  </a:lnTo>
                  <a:lnTo>
                    <a:pt x="9176" y="1357"/>
                  </a:lnTo>
                  <a:cubicBezTo>
                    <a:pt x="9176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3223375" y="2808875"/>
              <a:ext cx="235650" cy="303125"/>
            </a:xfrm>
            <a:custGeom>
              <a:avLst/>
              <a:gdLst/>
              <a:ahLst/>
              <a:cxnLst/>
              <a:rect l="l" t="t" r="r" b="b"/>
              <a:pathLst>
                <a:path w="9426" h="12125" extrusionOk="0">
                  <a:moveTo>
                    <a:pt x="7604" y="0"/>
                  </a:moveTo>
                  <a:lnTo>
                    <a:pt x="9" y="4391"/>
                  </a:lnTo>
                  <a:lnTo>
                    <a:pt x="9" y="7423"/>
                  </a:lnTo>
                  <a:cubicBezTo>
                    <a:pt x="0" y="8678"/>
                    <a:pt x="318" y="9906"/>
                    <a:pt x="911" y="11006"/>
                  </a:cubicBezTo>
                  <a:lnTo>
                    <a:pt x="1324" y="11762"/>
                  </a:lnTo>
                  <a:cubicBezTo>
                    <a:pt x="1487" y="12027"/>
                    <a:pt x="1683" y="12124"/>
                    <a:pt x="1895" y="12124"/>
                  </a:cubicBezTo>
                  <a:cubicBezTo>
                    <a:pt x="2218" y="12124"/>
                    <a:pt x="2579" y="11899"/>
                    <a:pt x="2922" y="11702"/>
                  </a:cubicBezTo>
                  <a:lnTo>
                    <a:pt x="9210" y="8068"/>
                  </a:lnTo>
                  <a:cubicBezTo>
                    <a:pt x="9425" y="7947"/>
                    <a:pt x="9399" y="7836"/>
                    <a:pt x="9271" y="7698"/>
                  </a:cubicBezTo>
                  <a:cubicBezTo>
                    <a:pt x="8996" y="7398"/>
                    <a:pt x="8764" y="7071"/>
                    <a:pt x="8566" y="6719"/>
                  </a:cubicBezTo>
                  <a:lnTo>
                    <a:pt x="8515" y="6616"/>
                  </a:lnTo>
                  <a:cubicBezTo>
                    <a:pt x="7913" y="5525"/>
                    <a:pt x="7604" y="4287"/>
                    <a:pt x="7604" y="3042"/>
                  </a:cubicBezTo>
                  <a:lnTo>
                    <a:pt x="760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3223375" y="2767625"/>
              <a:ext cx="190100" cy="151025"/>
            </a:xfrm>
            <a:custGeom>
              <a:avLst/>
              <a:gdLst/>
              <a:ahLst/>
              <a:cxnLst/>
              <a:rect l="l" t="t" r="r" b="b"/>
              <a:pathLst>
                <a:path w="7604" h="6041" extrusionOk="0">
                  <a:moveTo>
                    <a:pt x="7158" y="0"/>
                  </a:moveTo>
                  <a:cubicBezTo>
                    <a:pt x="7084" y="0"/>
                    <a:pt x="7007" y="19"/>
                    <a:pt x="6934" y="61"/>
                  </a:cubicBezTo>
                  <a:lnTo>
                    <a:pt x="482" y="3790"/>
                  </a:lnTo>
                  <a:cubicBezTo>
                    <a:pt x="190" y="3953"/>
                    <a:pt x="0" y="4271"/>
                    <a:pt x="9" y="4606"/>
                  </a:cubicBezTo>
                  <a:lnTo>
                    <a:pt x="9" y="6041"/>
                  </a:lnTo>
                  <a:lnTo>
                    <a:pt x="7604" y="1650"/>
                  </a:lnTo>
                  <a:lnTo>
                    <a:pt x="7604" y="439"/>
                  </a:lnTo>
                  <a:cubicBezTo>
                    <a:pt x="7604" y="185"/>
                    <a:pt x="7392" y="0"/>
                    <a:pt x="7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3305200" y="2888500"/>
              <a:ext cx="60375" cy="146075"/>
            </a:xfrm>
            <a:custGeom>
              <a:avLst/>
              <a:gdLst/>
              <a:ahLst/>
              <a:cxnLst/>
              <a:rect l="l" t="t" r="r" b="b"/>
              <a:pathLst>
                <a:path w="2415" h="5843" extrusionOk="0">
                  <a:moveTo>
                    <a:pt x="2229" y="1"/>
                  </a:moveTo>
                  <a:cubicBezTo>
                    <a:pt x="2192" y="1"/>
                    <a:pt x="2150" y="13"/>
                    <a:pt x="2106" y="37"/>
                  </a:cubicBezTo>
                  <a:lnTo>
                    <a:pt x="525" y="956"/>
                  </a:lnTo>
                  <a:cubicBezTo>
                    <a:pt x="473" y="991"/>
                    <a:pt x="422" y="1034"/>
                    <a:pt x="387" y="1085"/>
                  </a:cubicBezTo>
                  <a:cubicBezTo>
                    <a:pt x="379" y="1094"/>
                    <a:pt x="370" y="1102"/>
                    <a:pt x="370" y="1111"/>
                  </a:cubicBezTo>
                  <a:cubicBezTo>
                    <a:pt x="362" y="1120"/>
                    <a:pt x="353" y="1128"/>
                    <a:pt x="344" y="1137"/>
                  </a:cubicBezTo>
                  <a:cubicBezTo>
                    <a:pt x="276" y="1249"/>
                    <a:pt x="224" y="1369"/>
                    <a:pt x="207" y="1498"/>
                  </a:cubicBezTo>
                  <a:lnTo>
                    <a:pt x="52" y="3457"/>
                  </a:lnTo>
                  <a:cubicBezTo>
                    <a:pt x="44" y="3499"/>
                    <a:pt x="44" y="3542"/>
                    <a:pt x="52" y="3585"/>
                  </a:cubicBezTo>
                  <a:lnTo>
                    <a:pt x="52" y="3594"/>
                  </a:lnTo>
                  <a:cubicBezTo>
                    <a:pt x="52" y="3611"/>
                    <a:pt x="52" y="3620"/>
                    <a:pt x="52" y="3637"/>
                  </a:cubicBezTo>
                  <a:cubicBezTo>
                    <a:pt x="61" y="3646"/>
                    <a:pt x="61" y="3663"/>
                    <a:pt x="61" y="3671"/>
                  </a:cubicBezTo>
                  <a:lnTo>
                    <a:pt x="61" y="3688"/>
                  </a:lnTo>
                  <a:cubicBezTo>
                    <a:pt x="87" y="3706"/>
                    <a:pt x="104" y="3731"/>
                    <a:pt x="121" y="3749"/>
                  </a:cubicBezTo>
                  <a:cubicBezTo>
                    <a:pt x="149" y="3768"/>
                    <a:pt x="180" y="3778"/>
                    <a:pt x="213" y="3778"/>
                  </a:cubicBezTo>
                  <a:cubicBezTo>
                    <a:pt x="324" y="3778"/>
                    <a:pt x="458" y="3672"/>
                    <a:pt x="551" y="3499"/>
                  </a:cubicBezTo>
                  <a:cubicBezTo>
                    <a:pt x="671" y="3259"/>
                    <a:pt x="851" y="3061"/>
                    <a:pt x="1075" y="2915"/>
                  </a:cubicBezTo>
                  <a:cubicBezTo>
                    <a:pt x="1173" y="2862"/>
                    <a:pt x="1269" y="2834"/>
                    <a:pt x="1358" y="2834"/>
                  </a:cubicBezTo>
                  <a:cubicBezTo>
                    <a:pt x="1440" y="2834"/>
                    <a:pt x="1516" y="2857"/>
                    <a:pt x="1582" y="2907"/>
                  </a:cubicBezTo>
                  <a:cubicBezTo>
                    <a:pt x="1728" y="3010"/>
                    <a:pt x="1796" y="3207"/>
                    <a:pt x="1796" y="3474"/>
                  </a:cubicBezTo>
                  <a:cubicBezTo>
                    <a:pt x="1788" y="3757"/>
                    <a:pt x="1719" y="4032"/>
                    <a:pt x="1582" y="4281"/>
                  </a:cubicBezTo>
                  <a:cubicBezTo>
                    <a:pt x="1470" y="4522"/>
                    <a:pt x="1298" y="4719"/>
                    <a:pt x="1075" y="4866"/>
                  </a:cubicBezTo>
                  <a:cubicBezTo>
                    <a:pt x="972" y="4923"/>
                    <a:pt x="874" y="4954"/>
                    <a:pt x="783" y="4954"/>
                  </a:cubicBezTo>
                  <a:cubicBezTo>
                    <a:pt x="699" y="4954"/>
                    <a:pt x="621" y="4928"/>
                    <a:pt x="551" y="4874"/>
                  </a:cubicBezTo>
                  <a:cubicBezTo>
                    <a:pt x="523" y="4853"/>
                    <a:pt x="492" y="4843"/>
                    <a:pt x="457" y="4843"/>
                  </a:cubicBezTo>
                  <a:cubicBezTo>
                    <a:pt x="350" y="4843"/>
                    <a:pt x="219" y="4941"/>
                    <a:pt x="121" y="5123"/>
                  </a:cubicBezTo>
                  <a:cubicBezTo>
                    <a:pt x="1" y="5364"/>
                    <a:pt x="1" y="5622"/>
                    <a:pt x="121" y="5699"/>
                  </a:cubicBezTo>
                  <a:cubicBezTo>
                    <a:pt x="243" y="5797"/>
                    <a:pt x="386" y="5842"/>
                    <a:pt x="539" y="5842"/>
                  </a:cubicBezTo>
                  <a:cubicBezTo>
                    <a:pt x="709" y="5842"/>
                    <a:pt x="890" y="5786"/>
                    <a:pt x="1066" y="5682"/>
                  </a:cubicBezTo>
                  <a:lnTo>
                    <a:pt x="1075" y="5682"/>
                  </a:lnTo>
                  <a:cubicBezTo>
                    <a:pt x="1479" y="5415"/>
                    <a:pt x="1814" y="5046"/>
                    <a:pt x="2020" y="4608"/>
                  </a:cubicBezTo>
                  <a:cubicBezTo>
                    <a:pt x="2260" y="4144"/>
                    <a:pt x="2398" y="3637"/>
                    <a:pt x="2415" y="3113"/>
                  </a:cubicBezTo>
                  <a:cubicBezTo>
                    <a:pt x="2415" y="2658"/>
                    <a:pt x="2286" y="2271"/>
                    <a:pt x="2020" y="2073"/>
                  </a:cubicBezTo>
                  <a:cubicBezTo>
                    <a:pt x="1899" y="1981"/>
                    <a:pt x="1760" y="1937"/>
                    <a:pt x="1611" y="1937"/>
                  </a:cubicBezTo>
                  <a:cubicBezTo>
                    <a:pt x="1441" y="1937"/>
                    <a:pt x="1258" y="1994"/>
                    <a:pt x="1075" y="2099"/>
                  </a:cubicBezTo>
                  <a:cubicBezTo>
                    <a:pt x="937" y="2176"/>
                    <a:pt x="817" y="2262"/>
                    <a:pt x="705" y="2374"/>
                  </a:cubicBezTo>
                  <a:lnTo>
                    <a:pt x="774" y="1618"/>
                  </a:lnTo>
                  <a:lnTo>
                    <a:pt x="2106" y="853"/>
                  </a:lnTo>
                  <a:cubicBezTo>
                    <a:pt x="2286" y="716"/>
                    <a:pt x="2406" y="501"/>
                    <a:pt x="2406" y="269"/>
                  </a:cubicBezTo>
                  <a:cubicBezTo>
                    <a:pt x="2406" y="97"/>
                    <a:pt x="2336" y="1"/>
                    <a:pt x="2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3265700" y="2860775"/>
              <a:ext cx="12250" cy="17825"/>
            </a:xfrm>
            <a:custGeom>
              <a:avLst/>
              <a:gdLst/>
              <a:ahLst/>
              <a:cxnLst/>
              <a:rect l="l" t="t" r="r" b="b"/>
              <a:pathLst>
                <a:path w="490" h="713" extrusionOk="0">
                  <a:moveTo>
                    <a:pt x="345" y="1"/>
                  </a:moveTo>
                  <a:cubicBezTo>
                    <a:pt x="316" y="1"/>
                    <a:pt x="284" y="10"/>
                    <a:pt x="249" y="29"/>
                  </a:cubicBezTo>
                  <a:cubicBezTo>
                    <a:pt x="95" y="141"/>
                    <a:pt x="0" y="313"/>
                    <a:pt x="0" y="502"/>
                  </a:cubicBezTo>
                  <a:cubicBezTo>
                    <a:pt x="0" y="635"/>
                    <a:pt x="61" y="712"/>
                    <a:pt x="148" y="712"/>
                  </a:cubicBezTo>
                  <a:cubicBezTo>
                    <a:pt x="179" y="712"/>
                    <a:pt x="213" y="702"/>
                    <a:pt x="249" y="682"/>
                  </a:cubicBezTo>
                  <a:cubicBezTo>
                    <a:pt x="395" y="571"/>
                    <a:pt x="490" y="399"/>
                    <a:pt x="490" y="218"/>
                  </a:cubicBezTo>
                  <a:cubicBezTo>
                    <a:pt x="490" y="83"/>
                    <a:pt x="432" y="1"/>
                    <a:pt x="34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3366850" y="2802550"/>
              <a:ext cx="12275" cy="17825"/>
            </a:xfrm>
            <a:custGeom>
              <a:avLst/>
              <a:gdLst/>
              <a:ahLst/>
              <a:cxnLst/>
              <a:rect l="l" t="t" r="r" b="b"/>
              <a:pathLst>
                <a:path w="491" h="713" extrusionOk="0">
                  <a:moveTo>
                    <a:pt x="342" y="0"/>
                  </a:moveTo>
                  <a:cubicBezTo>
                    <a:pt x="311" y="0"/>
                    <a:pt x="277" y="10"/>
                    <a:pt x="241" y="30"/>
                  </a:cubicBezTo>
                  <a:cubicBezTo>
                    <a:pt x="95" y="133"/>
                    <a:pt x="1" y="305"/>
                    <a:pt x="1" y="494"/>
                  </a:cubicBezTo>
                  <a:cubicBezTo>
                    <a:pt x="1" y="634"/>
                    <a:pt x="57" y="713"/>
                    <a:pt x="142" y="713"/>
                  </a:cubicBezTo>
                  <a:cubicBezTo>
                    <a:pt x="172" y="713"/>
                    <a:pt x="205" y="703"/>
                    <a:pt x="241" y="683"/>
                  </a:cubicBezTo>
                  <a:cubicBezTo>
                    <a:pt x="396" y="571"/>
                    <a:pt x="482" y="399"/>
                    <a:pt x="490" y="210"/>
                  </a:cubicBezTo>
                  <a:cubicBezTo>
                    <a:pt x="490" y="77"/>
                    <a:pt x="429" y="0"/>
                    <a:pt x="342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4471697" y="306292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24" name="Google Shape;1224;p32"/>
          <p:cNvGrpSpPr/>
          <p:nvPr/>
        </p:nvGrpSpPr>
        <p:grpSpPr>
          <a:xfrm>
            <a:off x="1722538" y="3073651"/>
            <a:ext cx="276025" cy="371200"/>
            <a:chOff x="2563350" y="2745275"/>
            <a:chExt cx="276025" cy="371200"/>
          </a:xfrm>
        </p:grpSpPr>
        <p:sp>
          <p:nvSpPr>
            <p:cNvPr id="1225" name="Google Shape;1225;p32"/>
            <p:cNvSpPr/>
            <p:nvPr/>
          </p:nvSpPr>
          <p:spPr>
            <a:xfrm>
              <a:off x="2563350" y="2745275"/>
              <a:ext cx="276025" cy="371075"/>
            </a:xfrm>
            <a:custGeom>
              <a:avLst/>
              <a:gdLst/>
              <a:ahLst/>
              <a:cxnLst/>
              <a:rect l="l" t="t" r="r" b="b"/>
              <a:pathLst>
                <a:path w="11041" h="14843" extrusionOk="0">
                  <a:moveTo>
                    <a:pt x="9678" y="1"/>
                  </a:moveTo>
                  <a:cubicBezTo>
                    <a:pt x="9573" y="1"/>
                    <a:pt x="9459" y="35"/>
                    <a:pt x="9339" y="104"/>
                  </a:cubicBezTo>
                  <a:lnTo>
                    <a:pt x="842" y="5010"/>
                  </a:lnTo>
                  <a:cubicBezTo>
                    <a:pt x="378" y="5285"/>
                    <a:pt x="0" y="6007"/>
                    <a:pt x="0" y="6625"/>
                  </a:cubicBezTo>
                  <a:lnTo>
                    <a:pt x="0" y="13619"/>
                  </a:lnTo>
                  <a:cubicBezTo>
                    <a:pt x="0" y="13980"/>
                    <a:pt x="129" y="14229"/>
                    <a:pt x="318" y="14315"/>
                  </a:cubicBezTo>
                  <a:lnTo>
                    <a:pt x="1169" y="14804"/>
                  </a:lnTo>
                  <a:cubicBezTo>
                    <a:pt x="1233" y="14830"/>
                    <a:pt x="1302" y="14843"/>
                    <a:pt x="1370" y="14843"/>
                  </a:cubicBezTo>
                  <a:cubicBezTo>
                    <a:pt x="1483" y="14843"/>
                    <a:pt x="1596" y="14808"/>
                    <a:pt x="1693" y="14744"/>
                  </a:cubicBezTo>
                  <a:lnTo>
                    <a:pt x="10190" y="9838"/>
                  </a:lnTo>
                  <a:cubicBezTo>
                    <a:pt x="10653" y="9564"/>
                    <a:pt x="11031" y="8842"/>
                    <a:pt x="11031" y="8223"/>
                  </a:cubicBezTo>
                  <a:lnTo>
                    <a:pt x="11031" y="1230"/>
                  </a:lnTo>
                  <a:cubicBezTo>
                    <a:pt x="11040" y="852"/>
                    <a:pt x="10903" y="603"/>
                    <a:pt x="10688" y="525"/>
                  </a:cubicBezTo>
                  <a:lnTo>
                    <a:pt x="9923" y="79"/>
                  </a:lnTo>
                  <a:cubicBezTo>
                    <a:pt x="9851" y="27"/>
                    <a:pt x="9768" y="1"/>
                    <a:pt x="9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2584600" y="2757625"/>
              <a:ext cx="254775" cy="358850"/>
            </a:xfrm>
            <a:custGeom>
              <a:avLst/>
              <a:gdLst/>
              <a:ahLst/>
              <a:cxnLst/>
              <a:rect l="l" t="t" r="r" b="b"/>
              <a:pathLst>
                <a:path w="10191" h="14354" extrusionOk="0">
                  <a:moveTo>
                    <a:pt x="9681" y="0"/>
                  </a:moveTo>
                  <a:cubicBezTo>
                    <a:pt x="9579" y="0"/>
                    <a:pt x="9466" y="32"/>
                    <a:pt x="9348" y="100"/>
                  </a:cubicBezTo>
                  <a:lnTo>
                    <a:pt x="851" y="5006"/>
                  </a:lnTo>
                  <a:cubicBezTo>
                    <a:pt x="379" y="5281"/>
                    <a:pt x="1" y="6002"/>
                    <a:pt x="1" y="6621"/>
                  </a:cubicBezTo>
                  <a:lnTo>
                    <a:pt x="1" y="13614"/>
                  </a:lnTo>
                  <a:cubicBezTo>
                    <a:pt x="1" y="14074"/>
                    <a:pt x="210" y="14354"/>
                    <a:pt x="511" y="14354"/>
                  </a:cubicBezTo>
                  <a:cubicBezTo>
                    <a:pt x="615" y="14354"/>
                    <a:pt x="730" y="14321"/>
                    <a:pt x="851" y="14250"/>
                  </a:cubicBezTo>
                  <a:lnTo>
                    <a:pt x="9348" y="9344"/>
                  </a:lnTo>
                  <a:cubicBezTo>
                    <a:pt x="9812" y="9078"/>
                    <a:pt x="10190" y="8356"/>
                    <a:pt x="10190" y="7729"/>
                  </a:cubicBezTo>
                  <a:lnTo>
                    <a:pt x="10190" y="736"/>
                  </a:lnTo>
                  <a:cubicBezTo>
                    <a:pt x="10190" y="275"/>
                    <a:pt x="9980" y="0"/>
                    <a:pt x="9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2584825" y="2757625"/>
              <a:ext cx="254550" cy="196675"/>
            </a:xfrm>
            <a:custGeom>
              <a:avLst/>
              <a:gdLst/>
              <a:ahLst/>
              <a:cxnLst/>
              <a:rect l="l" t="t" r="r" b="b"/>
              <a:pathLst>
                <a:path w="10182" h="7867" extrusionOk="0">
                  <a:moveTo>
                    <a:pt x="9672" y="0"/>
                  </a:moveTo>
                  <a:cubicBezTo>
                    <a:pt x="9570" y="0"/>
                    <a:pt x="9457" y="32"/>
                    <a:pt x="9339" y="100"/>
                  </a:cubicBezTo>
                  <a:lnTo>
                    <a:pt x="5086" y="2557"/>
                  </a:lnTo>
                  <a:lnTo>
                    <a:pt x="842" y="5006"/>
                  </a:lnTo>
                  <a:cubicBezTo>
                    <a:pt x="370" y="5272"/>
                    <a:pt x="0" y="5994"/>
                    <a:pt x="0" y="6621"/>
                  </a:cubicBezTo>
                  <a:lnTo>
                    <a:pt x="0" y="7678"/>
                  </a:lnTo>
                  <a:lnTo>
                    <a:pt x="5095" y="7867"/>
                  </a:lnTo>
                  <a:lnTo>
                    <a:pt x="10172" y="1801"/>
                  </a:lnTo>
                  <a:lnTo>
                    <a:pt x="10181" y="1793"/>
                  </a:lnTo>
                  <a:lnTo>
                    <a:pt x="10181" y="736"/>
                  </a:lnTo>
                  <a:cubicBezTo>
                    <a:pt x="10181" y="275"/>
                    <a:pt x="9971" y="0"/>
                    <a:pt x="9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2666000" y="2867425"/>
              <a:ext cx="120525" cy="139200"/>
            </a:xfrm>
            <a:custGeom>
              <a:avLst/>
              <a:gdLst/>
              <a:ahLst/>
              <a:cxnLst/>
              <a:rect l="l" t="t" r="r" b="b"/>
              <a:pathLst>
                <a:path w="4821" h="5568" extrusionOk="0">
                  <a:moveTo>
                    <a:pt x="3081" y="1"/>
                  </a:moveTo>
                  <a:cubicBezTo>
                    <a:pt x="2441" y="1"/>
                    <a:pt x="1870" y="558"/>
                    <a:pt x="1513" y="1035"/>
                  </a:cubicBezTo>
                  <a:cubicBezTo>
                    <a:pt x="826" y="1945"/>
                    <a:pt x="1" y="4016"/>
                    <a:pt x="1049" y="4978"/>
                  </a:cubicBezTo>
                  <a:cubicBezTo>
                    <a:pt x="1101" y="5030"/>
                    <a:pt x="1161" y="5073"/>
                    <a:pt x="1229" y="5107"/>
                  </a:cubicBezTo>
                  <a:lnTo>
                    <a:pt x="1788" y="5434"/>
                  </a:lnTo>
                  <a:cubicBezTo>
                    <a:pt x="1788" y="5434"/>
                    <a:pt x="1992" y="5568"/>
                    <a:pt x="2318" y="5568"/>
                  </a:cubicBezTo>
                  <a:cubicBezTo>
                    <a:pt x="2552" y="5568"/>
                    <a:pt x="2849" y="5499"/>
                    <a:pt x="3180" y="5262"/>
                  </a:cubicBezTo>
                  <a:cubicBezTo>
                    <a:pt x="3386" y="5107"/>
                    <a:pt x="3858" y="4703"/>
                    <a:pt x="3635" y="4403"/>
                  </a:cubicBezTo>
                  <a:cubicBezTo>
                    <a:pt x="3523" y="4308"/>
                    <a:pt x="3394" y="4222"/>
                    <a:pt x="3266" y="4153"/>
                  </a:cubicBezTo>
                  <a:cubicBezTo>
                    <a:pt x="3308" y="4119"/>
                    <a:pt x="3343" y="4085"/>
                    <a:pt x="3386" y="4042"/>
                  </a:cubicBezTo>
                  <a:lnTo>
                    <a:pt x="3601" y="4162"/>
                  </a:lnTo>
                  <a:cubicBezTo>
                    <a:pt x="3632" y="4184"/>
                    <a:pt x="3667" y="4193"/>
                    <a:pt x="3704" y="4193"/>
                  </a:cubicBezTo>
                  <a:cubicBezTo>
                    <a:pt x="3980" y="4193"/>
                    <a:pt x="4379" y="3663"/>
                    <a:pt x="4477" y="3466"/>
                  </a:cubicBezTo>
                  <a:cubicBezTo>
                    <a:pt x="4700" y="2985"/>
                    <a:pt x="4821" y="2452"/>
                    <a:pt x="4812" y="1920"/>
                  </a:cubicBezTo>
                  <a:cubicBezTo>
                    <a:pt x="4812" y="1404"/>
                    <a:pt x="4657" y="743"/>
                    <a:pt x="4185" y="476"/>
                  </a:cubicBezTo>
                  <a:lnTo>
                    <a:pt x="3523" y="98"/>
                  </a:lnTo>
                  <a:cubicBezTo>
                    <a:pt x="3429" y="55"/>
                    <a:pt x="3334" y="21"/>
                    <a:pt x="3240" y="12"/>
                  </a:cubicBezTo>
                  <a:cubicBezTo>
                    <a:pt x="3187" y="5"/>
                    <a:pt x="3134" y="1"/>
                    <a:pt x="3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2681675" y="2876075"/>
              <a:ext cx="104850" cy="130550"/>
            </a:xfrm>
            <a:custGeom>
              <a:avLst/>
              <a:gdLst/>
              <a:ahLst/>
              <a:cxnLst/>
              <a:rect l="l" t="t" r="r" b="b"/>
              <a:pathLst>
                <a:path w="4194" h="5222" extrusionOk="0">
                  <a:moveTo>
                    <a:pt x="2539" y="1959"/>
                  </a:moveTo>
                  <a:cubicBezTo>
                    <a:pt x="2709" y="1959"/>
                    <a:pt x="2810" y="2125"/>
                    <a:pt x="2810" y="2364"/>
                  </a:cubicBezTo>
                  <a:lnTo>
                    <a:pt x="2810" y="2373"/>
                  </a:lnTo>
                  <a:cubicBezTo>
                    <a:pt x="2810" y="2648"/>
                    <a:pt x="2681" y="3120"/>
                    <a:pt x="2389" y="3240"/>
                  </a:cubicBezTo>
                  <a:cubicBezTo>
                    <a:pt x="2334" y="3264"/>
                    <a:pt x="2285" y="3275"/>
                    <a:pt x="2242" y="3275"/>
                  </a:cubicBezTo>
                  <a:cubicBezTo>
                    <a:pt x="2049" y="3275"/>
                    <a:pt x="1968" y="3064"/>
                    <a:pt x="1968" y="2854"/>
                  </a:cubicBezTo>
                  <a:cubicBezTo>
                    <a:pt x="1960" y="2579"/>
                    <a:pt x="2089" y="2184"/>
                    <a:pt x="2329" y="2029"/>
                  </a:cubicBezTo>
                  <a:cubicBezTo>
                    <a:pt x="2407" y="1981"/>
                    <a:pt x="2478" y="1959"/>
                    <a:pt x="2539" y="1959"/>
                  </a:cubicBezTo>
                  <a:close/>
                  <a:moveTo>
                    <a:pt x="3086" y="0"/>
                  </a:moveTo>
                  <a:cubicBezTo>
                    <a:pt x="2447" y="0"/>
                    <a:pt x="1864" y="561"/>
                    <a:pt x="1504" y="1032"/>
                  </a:cubicBezTo>
                  <a:cubicBezTo>
                    <a:pt x="817" y="1943"/>
                    <a:pt x="1" y="4022"/>
                    <a:pt x="1041" y="4984"/>
                  </a:cubicBezTo>
                  <a:cubicBezTo>
                    <a:pt x="1227" y="5153"/>
                    <a:pt x="1443" y="5221"/>
                    <a:pt x="1664" y="5221"/>
                  </a:cubicBezTo>
                  <a:cubicBezTo>
                    <a:pt x="1973" y="5221"/>
                    <a:pt x="2292" y="5088"/>
                    <a:pt x="2553" y="4907"/>
                  </a:cubicBezTo>
                  <a:cubicBezTo>
                    <a:pt x="2759" y="4761"/>
                    <a:pt x="3231" y="4349"/>
                    <a:pt x="3017" y="4048"/>
                  </a:cubicBezTo>
                  <a:cubicBezTo>
                    <a:pt x="2973" y="3987"/>
                    <a:pt x="2922" y="3962"/>
                    <a:pt x="2866" y="3962"/>
                  </a:cubicBezTo>
                  <a:cubicBezTo>
                    <a:pt x="2679" y="3962"/>
                    <a:pt x="2443" y="4233"/>
                    <a:pt x="2278" y="4306"/>
                  </a:cubicBezTo>
                  <a:cubicBezTo>
                    <a:pt x="2152" y="4360"/>
                    <a:pt x="2035" y="4385"/>
                    <a:pt x="1927" y="4385"/>
                  </a:cubicBezTo>
                  <a:cubicBezTo>
                    <a:pt x="1506" y="4385"/>
                    <a:pt x="1233" y="4005"/>
                    <a:pt x="1178" y="3533"/>
                  </a:cubicBezTo>
                  <a:cubicBezTo>
                    <a:pt x="1092" y="2794"/>
                    <a:pt x="1410" y="1969"/>
                    <a:pt x="1891" y="1410"/>
                  </a:cubicBezTo>
                  <a:cubicBezTo>
                    <a:pt x="2120" y="1134"/>
                    <a:pt x="2510" y="834"/>
                    <a:pt x="2880" y="834"/>
                  </a:cubicBezTo>
                  <a:cubicBezTo>
                    <a:pt x="3050" y="834"/>
                    <a:pt x="3216" y="898"/>
                    <a:pt x="3360" y="1058"/>
                  </a:cubicBezTo>
                  <a:cubicBezTo>
                    <a:pt x="3781" y="1522"/>
                    <a:pt x="3652" y="2424"/>
                    <a:pt x="3386" y="2931"/>
                  </a:cubicBezTo>
                  <a:cubicBezTo>
                    <a:pt x="3386" y="2648"/>
                    <a:pt x="3395" y="2356"/>
                    <a:pt x="3386" y="2063"/>
                  </a:cubicBezTo>
                  <a:cubicBezTo>
                    <a:pt x="3368" y="1553"/>
                    <a:pt x="3129" y="1126"/>
                    <a:pt x="2740" y="1126"/>
                  </a:cubicBezTo>
                  <a:cubicBezTo>
                    <a:pt x="2585" y="1126"/>
                    <a:pt x="2407" y="1194"/>
                    <a:pt x="2209" y="1350"/>
                  </a:cubicBezTo>
                  <a:cubicBezTo>
                    <a:pt x="1633" y="1806"/>
                    <a:pt x="1281" y="2759"/>
                    <a:pt x="1419" y="3490"/>
                  </a:cubicBezTo>
                  <a:cubicBezTo>
                    <a:pt x="1501" y="3913"/>
                    <a:pt x="1728" y="4082"/>
                    <a:pt x="1992" y="4082"/>
                  </a:cubicBezTo>
                  <a:cubicBezTo>
                    <a:pt x="2280" y="4082"/>
                    <a:pt x="2612" y="3880"/>
                    <a:pt x="2845" y="3584"/>
                  </a:cubicBezTo>
                  <a:cubicBezTo>
                    <a:pt x="2893" y="3771"/>
                    <a:pt x="2978" y="3842"/>
                    <a:pt x="3080" y="3842"/>
                  </a:cubicBezTo>
                  <a:cubicBezTo>
                    <a:pt x="3358" y="3842"/>
                    <a:pt x="3758" y="3307"/>
                    <a:pt x="3859" y="3112"/>
                  </a:cubicBezTo>
                  <a:cubicBezTo>
                    <a:pt x="4073" y="2630"/>
                    <a:pt x="4194" y="2106"/>
                    <a:pt x="4185" y="1574"/>
                  </a:cubicBezTo>
                  <a:cubicBezTo>
                    <a:pt x="4185" y="947"/>
                    <a:pt x="3962" y="122"/>
                    <a:pt x="3231" y="10"/>
                  </a:cubicBezTo>
                  <a:cubicBezTo>
                    <a:pt x="3183" y="3"/>
                    <a:pt x="3134" y="0"/>
                    <a:pt x="30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7313636" y="1297204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2" name="Google Shape;1180;p32">
            <a:extLst>
              <a:ext uri="{FF2B5EF4-FFF2-40B4-BE49-F238E27FC236}">
                <a16:creationId xmlns:a16="http://schemas.microsoft.com/office/drawing/2014/main" id="{D711D7E6-3632-AD46-B2C0-74E4D0A26208}"/>
              </a:ext>
            </a:extLst>
          </p:cNvPr>
          <p:cNvSpPr txBox="1">
            <a:spLocks/>
          </p:cNvSpPr>
          <p:nvPr/>
        </p:nvSpPr>
        <p:spPr>
          <a:xfrm>
            <a:off x="6224661" y="203103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n-GB" sz="1400" dirty="0"/>
              <a:t>40-50 years </a:t>
            </a:r>
          </a:p>
          <a:p>
            <a:pPr marL="0" indent="0"/>
            <a:r>
              <a:rPr lang="en-GB" sz="1400" dirty="0"/>
              <a:t>25% of donations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3"/>
          <p:cNvSpPr txBox="1"/>
          <p:nvPr/>
        </p:nvSpPr>
        <p:spPr>
          <a:xfrm>
            <a:off x="3497302" y="980969"/>
            <a:ext cx="2149395" cy="67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00" dirty="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rPr>
              <a:t>Old or young Female</a:t>
            </a:r>
            <a:endParaRPr sz="2400" dirty="0">
              <a:solidFill>
                <a:srgbClr val="434343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55" name="Google Shape;1255;p33"/>
          <p:cNvSpPr txBox="1"/>
          <p:nvPr/>
        </p:nvSpPr>
        <p:spPr>
          <a:xfrm>
            <a:off x="719950" y="2573380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GENDER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56" name="Google Shape;1256;p33"/>
          <p:cNvSpPr txBox="1"/>
          <p:nvPr/>
        </p:nvSpPr>
        <p:spPr>
          <a:xfrm>
            <a:off x="719950" y="3913405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Type of DONOR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257" name="Google Shape;1257;p33"/>
          <p:cNvGrpSpPr/>
          <p:nvPr/>
        </p:nvGrpSpPr>
        <p:grpSpPr>
          <a:xfrm>
            <a:off x="3403150" y="3389141"/>
            <a:ext cx="2334288" cy="1577690"/>
            <a:chOff x="3643300" y="2688511"/>
            <a:chExt cx="2334288" cy="1577690"/>
          </a:xfrm>
        </p:grpSpPr>
        <p:sp>
          <p:nvSpPr>
            <p:cNvPr id="1258" name="Google Shape;1258;p33"/>
            <p:cNvSpPr/>
            <p:nvPr/>
          </p:nvSpPr>
          <p:spPr>
            <a:xfrm>
              <a:off x="3643300" y="2688511"/>
              <a:ext cx="2334288" cy="1330332"/>
            </a:xfrm>
            <a:custGeom>
              <a:avLst/>
              <a:gdLst/>
              <a:ahLst/>
              <a:cxnLst/>
              <a:rect l="l" t="t" r="r" b="b"/>
              <a:pathLst>
                <a:path w="46918" h="26739" extrusionOk="0">
                  <a:moveTo>
                    <a:pt x="23563" y="0"/>
                  </a:moveTo>
                  <a:lnTo>
                    <a:pt x="1" y="13369"/>
                  </a:lnTo>
                  <a:lnTo>
                    <a:pt x="23355" y="26738"/>
                  </a:lnTo>
                  <a:lnTo>
                    <a:pt x="46917" y="13369"/>
                  </a:lnTo>
                  <a:lnTo>
                    <a:pt x="23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4801930" y="3350307"/>
              <a:ext cx="1172865" cy="915894"/>
            </a:xfrm>
            <a:custGeom>
              <a:avLst/>
              <a:gdLst/>
              <a:ahLst/>
              <a:cxnLst/>
              <a:rect l="l" t="t" r="r" b="b"/>
              <a:pathLst>
                <a:path w="23574" h="18409" extrusionOk="0">
                  <a:moveTo>
                    <a:pt x="23563" y="1"/>
                  </a:moveTo>
                  <a:lnTo>
                    <a:pt x="1" y="13370"/>
                  </a:lnTo>
                  <a:lnTo>
                    <a:pt x="11" y="18408"/>
                  </a:lnTo>
                  <a:lnTo>
                    <a:pt x="23573" y="5040"/>
                  </a:lnTo>
                  <a:lnTo>
                    <a:pt x="23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643300" y="3350307"/>
              <a:ext cx="1162467" cy="915894"/>
            </a:xfrm>
            <a:custGeom>
              <a:avLst/>
              <a:gdLst/>
              <a:ahLst/>
              <a:cxnLst/>
              <a:rect l="l" t="t" r="r" b="b"/>
              <a:pathLst>
                <a:path w="23365" h="18409" extrusionOk="0">
                  <a:moveTo>
                    <a:pt x="1" y="1"/>
                  </a:moveTo>
                  <a:lnTo>
                    <a:pt x="12" y="5040"/>
                  </a:lnTo>
                  <a:lnTo>
                    <a:pt x="23365" y="18408"/>
                  </a:lnTo>
                  <a:lnTo>
                    <a:pt x="23365" y="18408"/>
                  </a:lnTo>
                  <a:lnTo>
                    <a:pt x="23355" y="1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3692910" y="2890994"/>
            <a:ext cx="1754920" cy="1246785"/>
            <a:chOff x="3933060" y="2210559"/>
            <a:chExt cx="1754920" cy="1246785"/>
          </a:xfrm>
        </p:grpSpPr>
        <p:sp>
          <p:nvSpPr>
            <p:cNvPr id="1262" name="Google Shape;1262;p33"/>
            <p:cNvSpPr/>
            <p:nvPr/>
          </p:nvSpPr>
          <p:spPr>
            <a:xfrm>
              <a:off x="3933060" y="2210559"/>
              <a:ext cx="1754920" cy="1000075"/>
            </a:xfrm>
            <a:custGeom>
              <a:avLst/>
              <a:gdLst/>
              <a:ahLst/>
              <a:cxnLst/>
              <a:rect l="l" t="t" r="r" b="b"/>
              <a:pathLst>
                <a:path w="35273" h="20101" extrusionOk="0">
                  <a:moveTo>
                    <a:pt x="17715" y="1"/>
                  </a:moveTo>
                  <a:lnTo>
                    <a:pt x="1" y="10049"/>
                  </a:lnTo>
                  <a:lnTo>
                    <a:pt x="17559" y="20101"/>
                  </a:lnTo>
                  <a:lnTo>
                    <a:pt x="35273" y="10049"/>
                  </a:lnTo>
                  <a:lnTo>
                    <a:pt x="177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03323" y="2703879"/>
              <a:ext cx="881764" cy="750168"/>
            </a:xfrm>
            <a:custGeom>
              <a:avLst/>
              <a:gdLst/>
              <a:ahLst/>
              <a:cxnLst/>
              <a:rect l="l" t="t" r="r" b="b"/>
              <a:pathLst>
                <a:path w="17723" h="15078" extrusionOk="0">
                  <a:moveTo>
                    <a:pt x="17715" y="1"/>
                  </a:moveTo>
                  <a:lnTo>
                    <a:pt x="1" y="10053"/>
                  </a:lnTo>
                  <a:lnTo>
                    <a:pt x="8" y="15077"/>
                  </a:lnTo>
                  <a:lnTo>
                    <a:pt x="17722" y="5025"/>
                  </a:lnTo>
                  <a:lnTo>
                    <a:pt x="17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933060" y="2707176"/>
              <a:ext cx="874002" cy="750168"/>
            </a:xfrm>
            <a:custGeom>
              <a:avLst/>
              <a:gdLst/>
              <a:ahLst/>
              <a:cxnLst/>
              <a:rect l="l" t="t" r="r" b="b"/>
              <a:pathLst>
                <a:path w="17567" h="15078" extrusionOk="0">
                  <a:moveTo>
                    <a:pt x="1" y="1"/>
                  </a:moveTo>
                  <a:lnTo>
                    <a:pt x="8" y="5025"/>
                  </a:lnTo>
                  <a:lnTo>
                    <a:pt x="17566" y="15077"/>
                  </a:lnTo>
                  <a:lnTo>
                    <a:pt x="17559" y="100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3935966" y="2346456"/>
            <a:ext cx="1275604" cy="970175"/>
            <a:chOff x="4176116" y="1989672"/>
            <a:chExt cx="1275604" cy="970175"/>
          </a:xfrm>
        </p:grpSpPr>
        <p:sp>
          <p:nvSpPr>
            <p:cNvPr id="1266" name="Google Shape;1266;p33"/>
            <p:cNvSpPr/>
            <p:nvPr/>
          </p:nvSpPr>
          <p:spPr>
            <a:xfrm>
              <a:off x="4807665" y="2353115"/>
              <a:ext cx="640912" cy="606732"/>
            </a:xfrm>
            <a:custGeom>
              <a:avLst/>
              <a:gdLst/>
              <a:ahLst/>
              <a:cxnLst/>
              <a:rect l="l" t="t" r="r" b="b"/>
              <a:pathLst>
                <a:path w="12882" h="12195" extrusionOk="0">
                  <a:moveTo>
                    <a:pt x="12878" y="0"/>
                  </a:moveTo>
                  <a:lnTo>
                    <a:pt x="1" y="7305"/>
                  </a:lnTo>
                  <a:lnTo>
                    <a:pt x="8" y="12195"/>
                  </a:lnTo>
                  <a:lnTo>
                    <a:pt x="12881" y="4890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179413" y="2353115"/>
              <a:ext cx="635290" cy="606732"/>
            </a:xfrm>
            <a:custGeom>
              <a:avLst/>
              <a:gdLst/>
              <a:ahLst/>
              <a:cxnLst/>
              <a:rect l="l" t="t" r="r" b="b"/>
              <a:pathLst>
                <a:path w="12769" h="12195" extrusionOk="0">
                  <a:moveTo>
                    <a:pt x="1" y="0"/>
                  </a:moveTo>
                  <a:lnTo>
                    <a:pt x="4" y="4890"/>
                  </a:lnTo>
                  <a:lnTo>
                    <a:pt x="12768" y="12195"/>
                  </a:lnTo>
                  <a:lnTo>
                    <a:pt x="12768" y="12195"/>
                  </a:lnTo>
                  <a:lnTo>
                    <a:pt x="12761" y="73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176116" y="1989672"/>
              <a:ext cx="1275604" cy="726884"/>
            </a:xfrm>
            <a:custGeom>
              <a:avLst/>
              <a:gdLst/>
              <a:ahLst/>
              <a:cxnLst/>
              <a:rect l="l" t="t" r="r" b="b"/>
              <a:pathLst>
                <a:path w="25639" h="14610" extrusionOk="0">
                  <a:moveTo>
                    <a:pt x="12875" y="0"/>
                  </a:moveTo>
                  <a:lnTo>
                    <a:pt x="1" y="7305"/>
                  </a:lnTo>
                  <a:lnTo>
                    <a:pt x="12761" y="14610"/>
                  </a:lnTo>
                  <a:lnTo>
                    <a:pt x="25638" y="7305"/>
                  </a:lnTo>
                  <a:lnTo>
                    <a:pt x="12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3"/>
          <p:cNvGrpSpPr/>
          <p:nvPr/>
        </p:nvGrpSpPr>
        <p:grpSpPr>
          <a:xfrm>
            <a:off x="4136208" y="1793367"/>
            <a:ext cx="868529" cy="705564"/>
            <a:chOff x="4376358" y="1696195"/>
            <a:chExt cx="868529" cy="705564"/>
          </a:xfrm>
        </p:grpSpPr>
        <p:sp>
          <p:nvSpPr>
            <p:cNvPr id="1270" name="Google Shape;1270;p33"/>
            <p:cNvSpPr/>
            <p:nvPr/>
          </p:nvSpPr>
          <p:spPr>
            <a:xfrm>
              <a:off x="4376358" y="1696195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802165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379655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33"/>
          <p:cNvSpPr txBox="1">
            <a:spLocks noGrp="1"/>
          </p:cNvSpPr>
          <p:nvPr>
            <p:ph type="ctrTitle"/>
          </p:nvPr>
        </p:nvSpPr>
        <p:spPr>
          <a:xfrm>
            <a:off x="1377982" y="330570"/>
            <a:ext cx="214939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5"/>
                </a:solidFill>
              </a:rPr>
              <a:t>BEST DONORS</a:t>
            </a:r>
            <a:endParaRPr dirty="0">
              <a:solidFill>
                <a:schemeClr val="accent5"/>
              </a:solidFill>
            </a:endParaRPr>
          </a:p>
        </p:txBody>
      </p:sp>
      <p:cxnSp>
        <p:nvCxnSpPr>
          <p:cNvPr id="1274" name="Google Shape;1274;p33"/>
          <p:cNvCxnSpPr/>
          <p:nvPr/>
        </p:nvCxnSpPr>
        <p:spPr>
          <a:xfrm>
            <a:off x="2288650" y="4051255"/>
            <a:ext cx="1296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33"/>
          <p:cNvCxnSpPr/>
          <p:nvPr/>
        </p:nvCxnSpPr>
        <p:spPr>
          <a:xfrm>
            <a:off x="2288650" y="2713155"/>
            <a:ext cx="22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33"/>
          <p:cNvSpPr txBox="1"/>
          <p:nvPr/>
        </p:nvSpPr>
        <p:spPr>
          <a:xfrm>
            <a:off x="6855250" y="1904330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AGE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77" name="Google Shape;1277;p33"/>
          <p:cNvSpPr txBox="1"/>
          <p:nvPr/>
        </p:nvSpPr>
        <p:spPr>
          <a:xfrm>
            <a:off x="6855250" y="3255618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Frequency of Donation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1278" name="Google Shape;1278;p33"/>
          <p:cNvCxnSpPr/>
          <p:nvPr/>
        </p:nvCxnSpPr>
        <p:spPr>
          <a:xfrm>
            <a:off x="4558650" y="3393468"/>
            <a:ext cx="229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33"/>
          <p:cNvCxnSpPr/>
          <p:nvPr/>
        </p:nvCxnSpPr>
        <p:spPr>
          <a:xfrm>
            <a:off x="4571950" y="2042180"/>
            <a:ext cx="22833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" name="Google Shape;1280;p33"/>
          <p:cNvSpPr txBox="1"/>
          <p:nvPr/>
        </p:nvSpPr>
        <p:spPr>
          <a:xfrm>
            <a:off x="720000" y="2850355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1" name="Google Shape;1281;p33"/>
          <p:cNvSpPr txBox="1"/>
          <p:nvPr/>
        </p:nvSpPr>
        <p:spPr>
          <a:xfrm>
            <a:off x="720000" y="4190380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2" name="Google Shape;1282;p33"/>
          <p:cNvSpPr txBox="1"/>
          <p:nvPr/>
        </p:nvSpPr>
        <p:spPr>
          <a:xfrm>
            <a:off x="6855250" y="2181330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3" name="Google Shape;1283;p33"/>
          <p:cNvSpPr txBox="1"/>
          <p:nvPr/>
        </p:nvSpPr>
        <p:spPr>
          <a:xfrm>
            <a:off x="6855250" y="3532618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4" name="Google Shape;1284;p33"/>
          <p:cNvSpPr txBox="1"/>
          <p:nvPr/>
        </p:nvSpPr>
        <p:spPr>
          <a:xfrm>
            <a:off x="719950" y="2253487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Female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5" name="Google Shape;1285;p33"/>
          <p:cNvSpPr txBox="1"/>
          <p:nvPr/>
        </p:nvSpPr>
        <p:spPr>
          <a:xfrm>
            <a:off x="719950" y="3593512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lvl="0">
              <a:buSzPts val="1100"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Donated in the Past Year</a:t>
            </a:r>
          </a:p>
        </p:txBody>
      </p:sp>
      <p:sp>
        <p:nvSpPr>
          <p:cNvPr id="1286" name="Google Shape;1286;p33"/>
          <p:cNvSpPr txBox="1"/>
          <p:nvPr/>
        </p:nvSpPr>
        <p:spPr>
          <a:xfrm>
            <a:off x="6852295" y="1584346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In their 20S or Over 80  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7" name="Google Shape;1287;p33"/>
          <p:cNvSpPr txBox="1"/>
          <p:nvPr/>
        </p:nvSpPr>
        <p:spPr>
          <a:xfrm>
            <a:off x="6855249" y="2935726"/>
            <a:ext cx="1932289" cy="2756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Good average Frequency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620" y="2159441"/>
            <a:ext cx="4716022" cy="19304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03</a:t>
            </a:r>
            <a:r>
              <a:rPr lang="en-GB" sz="4400" dirty="0"/>
              <a:t>. EVALUATING our model</a:t>
            </a:r>
          </a:p>
        </p:txBody>
      </p:sp>
      <p:grpSp>
        <p:nvGrpSpPr>
          <p:cNvPr id="97" name="Google Shape;7202;p43">
            <a:extLst>
              <a:ext uri="{FF2B5EF4-FFF2-40B4-BE49-F238E27FC236}">
                <a16:creationId xmlns:a16="http://schemas.microsoft.com/office/drawing/2014/main" id="{F7622597-32B2-4D8D-9374-FE09FEFDF99C}"/>
              </a:ext>
            </a:extLst>
          </p:cNvPr>
          <p:cNvGrpSpPr/>
          <p:nvPr/>
        </p:nvGrpSpPr>
        <p:grpSpPr>
          <a:xfrm>
            <a:off x="733953" y="417507"/>
            <a:ext cx="2617345" cy="2485443"/>
            <a:chOff x="4311600" y="3232600"/>
            <a:chExt cx="1656350" cy="1365900"/>
          </a:xfrm>
        </p:grpSpPr>
        <p:sp>
          <p:nvSpPr>
            <p:cNvPr id="98" name="Google Shape;7203;p43">
              <a:extLst>
                <a:ext uri="{FF2B5EF4-FFF2-40B4-BE49-F238E27FC236}">
                  <a16:creationId xmlns:a16="http://schemas.microsoft.com/office/drawing/2014/main" id="{85CE3922-9CA9-46F7-88D0-93C744DFF250}"/>
                </a:ext>
              </a:extLst>
            </p:cNvPr>
            <p:cNvSpPr/>
            <p:nvPr/>
          </p:nvSpPr>
          <p:spPr>
            <a:xfrm>
              <a:off x="5663750" y="3500475"/>
              <a:ext cx="198300" cy="26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7204;p43">
              <a:extLst>
                <a:ext uri="{FF2B5EF4-FFF2-40B4-BE49-F238E27FC236}">
                  <a16:creationId xmlns:a16="http://schemas.microsoft.com/office/drawing/2014/main" id="{47B2DD5C-C8E0-40AF-8199-827C79E4D082}"/>
                </a:ext>
              </a:extLst>
            </p:cNvPr>
            <p:cNvGrpSpPr/>
            <p:nvPr/>
          </p:nvGrpSpPr>
          <p:grpSpPr>
            <a:xfrm>
              <a:off x="4311600" y="3232600"/>
              <a:ext cx="1127796" cy="1340385"/>
              <a:chOff x="4311600" y="3232600"/>
              <a:chExt cx="1127796" cy="1340385"/>
            </a:xfrm>
          </p:grpSpPr>
          <p:sp>
            <p:nvSpPr>
              <p:cNvPr id="136" name="Google Shape;7205;p43">
                <a:extLst>
                  <a:ext uri="{FF2B5EF4-FFF2-40B4-BE49-F238E27FC236}">
                    <a16:creationId xmlns:a16="http://schemas.microsoft.com/office/drawing/2014/main" id="{FDDE547E-7CDF-4C3A-9B60-E6A7BB3EF3D5}"/>
                  </a:ext>
                </a:extLst>
              </p:cNvPr>
              <p:cNvSpPr/>
              <p:nvPr/>
            </p:nvSpPr>
            <p:spPr>
              <a:xfrm>
                <a:off x="4988043" y="4313787"/>
                <a:ext cx="451353" cy="259198"/>
              </a:xfrm>
              <a:custGeom>
                <a:avLst/>
                <a:gdLst/>
                <a:ahLst/>
                <a:cxnLst/>
                <a:rect l="l" t="t" r="r" b="b"/>
                <a:pathLst>
                  <a:path w="23179" h="13311" extrusionOk="0">
                    <a:moveTo>
                      <a:pt x="21694" y="0"/>
                    </a:moveTo>
                    <a:cubicBezTo>
                      <a:pt x="21532" y="0"/>
                      <a:pt x="21370" y="36"/>
                      <a:pt x="21247" y="107"/>
                    </a:cubicBezTo>
                    <a:lnTo>
                      <a:pt x="247" y="12228"/>
                    </a:lnTo>
                    <a:cubicBezTo>
                      <a:pt x="1" y="12371"/>
                      <a:pt x="1" y="12604"/>
                      <a:pt x="247" y="12747"/>
                    </a:cubicBezTo>
                    <a:lnTo>
                      <a:pt x="1036" y="13203"/>
                    </a:lnTo>
                    <a:cubicBezTo>
                      <a:pt x="1159" y="13275"/>
                      <a:pt x="1321" y="13310"/>
                      <a:pt x="1483" y="13310"/>
                    </a:cubicBezTo>
                    <a:cubicBezTo>
                      <a:pt x="1646" y="13310"/>
                      <a:pt x="1809" y="13275"/>
                      <a:pt x="1934" y="13203"/>
                    </a:cubicBezTo>
                    <a:lnTo>
                      <a:pt x="22930" y="1078"/>
                    </a:lnTo>
                    <a:cubicBezTo>
                      <a:pt x="23179" y="935"/>
                      <a:pt x="23179" y="703"/>
                      <a:pt x="22930" y="559"/>
                    </a:cubicBezTo>
                    <a:lnTo>
                      <a:pt x="22145" y="107"/>
                    </a:lnTo>
                    <a:cubicBezTo>
                      <a:pt x="22020" y="36"/>
                      <a:pt x="21857" y="0"/>
                      <a:pt x="216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06;p43">
                <a:extLst>
                  <a:ext uri="{FF2B5EF4-FFF2-40B4-BE49-F238E27FC236}">
                    <a16:creationId xmlns:a16="http://schemas.microsoft.com/office/drawing/2014/main" id="{05E78390-04A3-43F8-8918-1E0AFFF7F66C}"/>
                  </a:ext>
                </a:extLst>
              </p:cNvPr>
              <p:cNvSpPr/>
              <p:nvPr/>
            </p:nvSpPr>
            <p:spPr>
              <a:xfrm>
                <a:off x="4340944" y="3380858"/>
                <a:ext cx="734542" cy="106072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473" extrusionOk="0">
                    <a:moveTo>
                      <a:pt x="36880" y="1"/>
                    </a:moveTo>
                    <a:cubicBezTo>
                      <a:pt x="36815" y="1"/>
                      <a:pt x="36749" y="15"/>
                      <a:pt x="36700" y="43"/>
                    </a:cubicBezTo>
                    <a:lnTo>
                      <a:pt x="10156" y="15853"/>
                    </a:lnTo>
                    <a:lnTo>
                      <a:pt x="9417" y="13721"/>
                    </a:lnTo>
                    <a:cubicBezTo>
                      <a:pt x="9404" y="13668"/>
                      <a:pt x="9364" y="13604"/>
                      <a:pt x="9314" y="13551"/>
                    </a:cubicBezTo>
                    <a:cubicBezTo>
                      <a:pt x="9271" y="13498"/>
                      <a:pt x="9221" y="13452"/>
                      <a:pt x="9171" y="13424"/>
                    </a:cubicBezTo>
                    <a:lnTo>
                      <a:pt x="9111" y="13389"/>
                    </a:lnTo>
                    <a:cubicBezTo>
                      <a:pt x="9024" y="13337"/>
                      <a:pt x="8541" y="13134"/>
                      <a:pt x="8377" y="13134"/>
                    </a:cubicBezTo>
                    <a:cubicBezTo>
                      <a:pt x="8360" y="13134"/>
                      <a:pt x="8346" y="13137"/>
                      <a:pt x="8336" y="13142"/>
                    </a:cubicBezTo>
                    <a:lnTo>
                      <a:pt x="180" y="17852"/>
                    </a:lnTo>
                    <a:cubicBezTo>
                      <a:pt x="130" y="17882"/>
                      <a:pt x="83" y="17932"/>
                      <a:pt x="50" y="17985"/>
                    </a:cubicBezTo>
                    <a:cubicBezTo>
                      <a:pt x="20" y="18042"/>
                      <a:pt x="0" y="18105"/>
                      <a:pt x="0" y="18162"/>
                    </a:cubicBezTo>
                    <a:lnTo>
                      <a:pt x="0" y="52952"/>
                    </a:lnTo>
                    <a:cubicBezTo>
                      <a:pt x="0" y="53525"/>
                      <a:pt x="376" y="54206"/>
                      <a:pt x="842" y="54472"/>
                    </a:cubicBezTo>
                    <a:lnTo>
                      <a:pt x="1943" y="53837"/>
                    </a:lnTo>
                    <a:lnTo>
                      <a:pt x="37721" y="33183"/>
                    </a:lnTo>
                    <a:lnTo>
                      <a:pt x="37721" y="31118"/>
                    </a:lnTo>
                    <a:lnTo>
                      <a:pt x="37718" y="7900"/>
                    </a:lnTo>
                    <a:lnTo>
                      <a:pt x="37718" y="635"/>
                    </a:lnTo>
                    <a:cubicBezTo>
                      <a:pt x="37718" y="575"/>
                      <a:pt x="37701" y="511"/>
                      <a:pt x="37668" y="456"/>
                    </a:cubicBezTo>
                    <a:cubicBezTo>
                      <a:pt x="37635" y="399"/>
                      <a:pt x="37591" y="352"/>
                      <a:pt x="37542" y="322"/>
                    </a:cubicBezTo>
                    <a:lnTo>
                      <a:pt x="37046" y="36"/>
                    </a:lnTo>
                    <a:cubicBezTo>
                      <a:pt x="37000" y="12"/>
                      <a:pt x="36940" y="1"/>
                      <a:pt x="368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07;p43">
                <a:extLst>
                  <a:ext uri="{FF2B5EF4-FFF2-40B4-BE49-F238E27FC236}">
                    <a16:creationId xmlns:a16="http://schemas.microsoft.com/office/drawing/2014/main" id="{27930E90-0499-417E-B75C-6764F8C58658}"/>
                  </a:ext>
                </a:extLst>
              </p:cNvPr>
              <p:cNvSpPr/>
              <p:nvPr/>
            </p:nvSpPr>
            <p:spPr>
              <a:xfrm>
                <a:off x="4357319" y="3389717"/>
                <a:ext cx="718165" cy="1051866"/>
              </a:xfrm>
              <a:custGeom>
                <a:avLst/>
                <a:gdLst/>
                <a:ahLst/>
                <a:cxnLst/>
                <a:rect l="l" t="t" r="r" b="b"/>
                <a:pathLst>
                  <a:path w="36881" h="54018" extrusionOk="0">
                    <a:moveTo>
                      <a:pt x="36827" y="1"/>
                    </a:moveTo>
                    <a:lnTo>
                      <a:pt x="9458" y="15804"/>
                    </a:lnTo>
                    <a:lnTo>
                      <a:pt x="9315" y="15398"/>
                    </a:lnTo>
                    <a:lnTo>
                      <a:pt x="8576" y="13266"/>
                    </a:lnTo>
                    <a:cubicBezTo>
                      <a:pt x="8563" y="13213"/>
                      <a:pt x="8523" y="13149"/>
                      <a:pt x="8473" y="13096"/>
                    </a:cubicBezTo>
                    <a:lnTo>
                      <a:pt x="1" y="17986"/>
                    </a:lnTo>
                    <a:lnTo>
                      <a:pt x="1" y="54017"/>
                    </a:lnTo>
                    <a:lnTo>
                      <a:pt x="36880" y="32728"/>
                    </a:lnTo>
                    <a:lnTo>
                      <a:pt x="36877" y="180"/>
                    </a:lnTo>
                    <a:cubicBezTo>
                      <a:pt x="36877" y="120"/>
                      <a:pt x="36860" y="56"/>
                      <a:pt x="3682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08;p43">
                <a:extLst>
                  <a:ext uri="{FF2B5EF4-FFF2-40B4-BE49-F238E27FC236}">
                    <a16:creationId xmlns:a16="http://schemas.microsoft.com/office/drawing/2014/main" id="{B879529D-E847-49E1-AB46-CAC8F65DC702}"/>
                  </a:ext>
                </a:extLst>
              </p:cNvPr>
              <p:cNvSpPr/>
              <p:nvPr/>
            </p:nvSpPr>
            <p:spPr>
              <a:xfrm>
                <a:off x="4341898" y="3635976"/>
                <a:ext cx="180432" cy="103983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5340" extrusionOk="0">
                    <a:moveTo>
                      <a:pt x="8460" y="1"/>
                    </a:moveTo>
                    <a:cubicBezTo>
                      <a:pt x="8397" y="1"/>
                      <a:pt x="8335" y="14"/>
                      <a:pt x="8287" y="40"/>
                    </a:cubicBezTo>
                    <a:lnTo>
                      <a:pt x="131" y="4750"/>
                    </a:lnTo>
                    <a:cubicBezTo>
                      <a:pt x="81" y="4780"/>
                      <a:pt x="34" y="4830"/>
                      <a:pt x="1" y="4883"/>
                    </a:cubicBezTo>
                    <a:lnTo>
                      <a:pt x="793" y="5339"/>
                    </a:lnTo>
                    <a:lnTo>
                      <a:pt x="9265" y="449"/>
                    </a:lnTo>
                    <a:cubicBezTo>
                      <a:pt x="9222" y="396"/>
                      <a:pt x="9172" y="350"/>
                      <a:pt x="9122" y="322"/>
                    </a:cubicBezTo>
                    <a:lnTo>
                      <a:pt x="8640" y="43"/>
                    </a:lnTo>
                    <a:cubicBezTo>
                      <a:pt x="8591" y="15"/>
                      <a:pt x="8525" y="1"/>
                      <a:pt x="846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09;p43">
                <a:extLst>
                  <a:ext uri="{FF2B5EF4-FFF2-40B4-BE49-F238E27FC236}">
                    <a16:creationId xmlns:a16="http://schemas.microsoft.com/office/drawing/2014/main" id="{32816E18-50EB-4955-AAD3-3AAFF71331EB}"/>
                  </a:ext>
                </a:extLst>
              </p:cNvPr>
              <p:cNvSpPr/>
              <p:nvPr/>
            </p:nvSpPr>
            <p:spPr>
              <a:xfrm>
                <a:off x="4538678" y="3380858"/>
                <a:ext cx="535747" cy="316603"/>
              </a:xfrm>
              <a:custGeom>
                <a:avLst/>
                <a:gdLst/>
                <a:ahLst/>
                <a:cxnLst/>
                <a:rect l="l" t="t" r="r" b="b"/>
                <a:pathLst>
                  <a:path w="27513" h="16259" extrusionOk="0">
                    <a:moveTo>
                      <a:pt x="26725" y="1"/>
                    </a:moveTo>
                    <a:cubicBezTo>
                      <a:pt x="26660" y="1"/>
                      <a:pt x="26594" y="15"/>
                      <a:pt x="26545" y="43"/>
                    </a:cubicBezTo>
                    <a:lnTo>
                      <a:pt x="1" y="15853"/>
                    </a:lnTo>
                    <a:lnTo>
                      <a:pt x="144" y="16259"/>
                    </a:lnTo>
                    <a:lnTo>
                      <a:pt x="27513" y="456"/>
                    </a:lnTo>
                    <a:cubicBezTo>
                      <a:pt x="27480" y="399"/>
                      <a:pt x="27436" y="352"/>
                      <a:pt x="27387" y="322"/>
                    </a:cubicBezTo>
                    <a:lnTo>
                      <a:pt x="26891" y="36"/>
                    </a:lnTo>
                    <a:cubicBezTo>
                      <a:pt x="26845" y="12"/>
                      <a:pt x="26785" y="1"/>
                      <a:pt x="267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10;p43">
                <a:extLst>
                  <a:ext uri="{FF2B5EF4-FFF2-40B4-BE49-F238E27FC236}">
                    <a16:creationId xmlns:a16="http://schemas.microsoft.com/office/drawing/2014/main" id="{8242AAE8-D2D5-4636-981C-B322F391F415}"/>
                  </a:ext>
                </a:extLst>
              </p:cNvPr>
              <p:cNvSpPr/>
              <p:nvPr/>
            </p:nvSpPr>
            <p:spPr>
              <a:xfrm>
                <a:off x="4570494" y="3232600"/>
                <a:ext cx="424909" cy="925372"/>
              </a:xfrm>
              <a:custGeom>
                <a:avLst/>
                <a:gdLst/>
                <a:ahLst/>
                <a:cxnLst/>
                <a:rect l="l" t="t" r="r" b="b"/>
                <a:pathLst>
                  <a:path w="21821" h="47522" extrusionOk="0">
                    <a:moveTo>
                      <a:pt x="21067" y="1"/>
                    </a:moveTo>
                    <a:cubicBezTo>
                      <a:pt x="20917" y="1"/>
                      <a:pt x="20765" y="35"/>
                      <a:pt x="20647" y="102"/>
                    </a:cubicBezTo>
                    <a:lnTo>
                      <a:pt x="409" y="11775"/>
                    </a:lnTo>
                    <a:cubicBezTo>
                      <a:pt x="183" y="11905"/>
                      <a:pt x="0" y="12221"/>
                      <a:pt x="0" y="12480"/>
                    </a:cubicBezTo>
                    <a:lnTo>
                      <a:pt x="0" y="46745"/>
                    </a:lnTo>
                    <a:cubicBezTo>
                      <a:pt x="0" y="47004"/>
                      <a:pt x="173" y="47314"/>
                      <a:pt x="383" y="47434"/>
                    </a:cubicBezTo>
                    <a:cubicBezTo>
                      <a:pt x="485" y="47493"/>
                      <a:pt x="619" y="47522"/>
                      <a:pt x="756" y="47522"/>
                    </a:cubicBezTo>
                    <a:cubicBezTo>
                      <a:pt x="905" y="47522"/>
                      <a:pt x="1056" y="47488"/>
                      <a:pt x="1174" y="47420"/>
                    </a:cubicBezTo>
                    <a:lnTo>
                      <a:pt x="21411" y="35748"/>
                    </a:lnTo>
                    <a:cubicBezTo>
                      <a:pt x="21638" y="35618"/>
                      <a:pt x="21821" y="35302"/>
                      <a:pt x="21821" y="35043"/>
                    </a:cubicBezTo>
                    <a:lnTo>
                      <a:pt x="21821" y="778"/>
                    </a:lnTo>
                    <a:cubicBezTo>
                      <a:pt x="21821" y="518"/>
                      <a:pt x="21648" y="209"/>
                      <a:pt x="21439" y="86"/>
                    </a:cubicBezTo>
                    <a:cubicBezTo>
                      <a:pt x="21337" y="29"/>
                      <a:pt x="21203" y="1"/>
                      <a:pt x="21067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11;p43">
                <a:extLst>
                  <a:ext uri="{FF2B5EF4-FFF2-40B4-BE49-F238E27FC236}">
                    <a16:creationId xmlns:a16="http://schemas.microsoft.com/office/drawing/2014/main" id="{C845E4CA-BABD-4532-BAD9-A15E08968B64}"/>
                  </a:ext>
                </a:extLst>
              </p:cNvPr>
              <p:cNvSpPr/>
              <p:nvPr/>
            </p:nvSpPr>
            <p:spPr>
              <a:xfrm>
                <a:off x="4585390" y="3242063"/>
                <a:ext cx="410013" cy="915013"/>
              </a:xfrm>
              <a:custGeom>
                <a:avLst/>
                <a:gdLst/>
                <a:ahLst/>
                <a:cxnLst/>
                <a:rect l="l" t="t" r="r" b="b"/>
                <a:pathLst>
                  <a:path w="21056" h="46990" extrusionOk="0">
                    <a:moveTo>
                      <a:pt x="20829" y="0"/>
                    </a:moveTo>
                    <a:cubicBezTo>
                      <a:pt x="20774" y="0"/>
                      <a:pt x="20712" y="18"/>
                      <a:pt x="20646" y="55"/>
                    </a:cubicBezTo>
                    <a:lnTo>
                      <a:pt x="409" y="11731"/>
                    </a:lnTo>
                    <a:cubicBezTo>
                      <a:pt x="183" y="11861"/>
                      <a:pt x="0" y="12177"/>
                      <a:pt x="0" y="12437"/>
                    </a:cubicBezTo>
                    <a:lnTo>
                      <a:pt x="0" y="46698"/>
                    </a:lnTo>
                    <a:cubicBezTo>
                      <a:pt x="0" y="46882"/>
                      <a:pt x="92" y="46990"/>
                      <a:pt x="227" y="46990"/>
                    </a:cubicBezTo>
                    <a:cubicBezTo>
                      <a:pt x="282" y="46990"/>
                      <a:pt x="343" y="46972"/>
                      <a:pt x="409" y="46934"/>
                    </a:cubicBezTo>
                    <a:lnTo>
                      <a:pt x="20646" y="35262"/>
                    </a:lnTo>
                    <a:cubicBezTo>
                      <a:pt x="20873" y="35132"/>
                      <a:pt x="21056" y="34816"/>
                      <a:pt x="21056" y="34557"/>
                    </a:cubicBezTo>
                    <a:lnTo>
                      <a:pt x="21056" y="292"/>
                    </a:lnTo>
                    <a:cubicBezTo>
                      <a:pt x="21056" y="107"/>
                      <a:pt x="20964" y="0"/>
                      <a:pt x="2082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12;p43">
                <a:extLst>
                  <a:ext uri="{FF2B5EF4-FFF2-40B4-BE49-F238E27FC236}">
                    <a16:creationId xmlns:a16="http://schemas.microsoft.com/office/drawing/2014/main" id="{47FD6593-0D87-4CF9-AC64-46D2D5E681FF}"/>
                  </a:ext>
                </a:extLst>
              </p:cNvPr>
              <p:cNvSpPr/>
              <p:nvPr/>
            </p:nvSpPr>
            <p:spPr>
              <a:xfrm>
                <a:off x="4629474" y="3324156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6"/>
                    </a:lnTo>
                    <a:cubicBezTo>
                      <a:pt x="165" y="8989"/>
                      <a:pt x="1" y="9268"/>
                      <a:pt x="1" y="9498"/>
                    </a:cubicBezTo>
                    <a:lnTo>
                      <a:pt x="1" y="9641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13;p43">
                <a:extLst>
                  <a:ext uri="{FF2B5EF4-FFF2-40B4-BE49-F238E27FC236}">
                    <a16:creationId xmlns:a16="http://schemas.microsoft.com/office/drawing/2014/main" id="{77780AD3-BB35-4B99-80F6-EAB1724111F6}"/>
                  </a:ext>
                </a:extLst>
              </p:cNvPr>
              <p:cNvSpPr/>
              <p:nvPr/>
            </p:nvSpPr>
            <p:spPr>
              <a:xfrm>
                <a:off x="4629474" y="3371472"/>
                <a:ext cx="311657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4" extrusionOk="0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5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5"/>
                    </a:lnTo>
                    <a:cubicBezTo>
                      <a:pt x="16004" y="93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214;p43">
                <a:extLst>
                  <a:ext uri="{FF2B5EF4-FFF2-40B4-BE49-F238E27FC236}">
                    <a16:creationId xmlns:a16="http://schemas.microsoft.com/office/drawing/2014/main" id="{398CB5D3-98A7-47DB-8A0C-7084E0A77504}"/>
                  </a:ext>
                </a:extLst>
              </p:cNvPr>
              <p:cNvSpPr/>
              <p:nvPr/>
            </p:nvSpPr>
            <p:spPr>
              <a:xfrm>
                <a:off x="4629474" y="3418750"/>
                <a:ext cx="311657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4" extrusionOk="0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50"/>
                    </a:cubicBezTo>
                    <a:lnTo>
                      <a:pt x="360" y="8874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6"/>
                    </a:cubicBezTo>
                    <a:lnTo>
                      <a:pt x="15645" y="1020"/>
                    </a:lnTo>
                    <a:cubicBezTo>
                      <a:pt x="15841" y="908"/>
                      <a:pt x="16004" y="628"/>
                      <a:pt x="16004" y="398"/>
                    </a:cubicBezTo>
                    <a:lnTo>
                      <a:pt x="16004" y="256"/>
                    </a:lnTo>
                    <a:cubicBezTo>
                      <a:pt x="16004" y="93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215;p43">
                <a:extLst>
                  <a:ext uri="{FF2B5EF4-FFF2-40B4-BE49-F238E27FC236}">
                    <a16:creationId xmlns:a16="http://schemas.microsoft.com/office/drawing/2014/main" id="{360A45B2-D742-4EB5-8A87-CCED8BE9813E}"/>
                  </a:ext>
                </a:extLst>
              </p:cNvPr>
              <p:cNvSpPr/>
              <p:nvPr/>
            </p:nvSpPr>
            <p:spPr>
              <a:xfrm>
                <a:off x="4629474" y="3466027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49"/>
                    </a:cubicBezTo>
                    <a:lnTo>
                      <a:pt x="360" y="8875"/>
                    </a:lnTo>
                    <a:cubicBezTo>
                      <a:pt x="165" y="8987"/>
                      <a:pt x="1" y="9267"/>
                      <a:pt x="1" y="9497"/>
                    </a:cubicBezTo>
                    <a:lnTo>
                      <a:pt x="1" y="9640"/>
                    </a:lnTo>
                    <a:cubicBezTo>
                      <a:pt x="1" y="9802"/>
                      <a:pt x="83" y="9894"/>
                      <a:pt x="200" y="9894"/>
                    </a:cubicBezTo>
                    <a:cubicBezTo>
                      <a:pt x="249" y="9894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6"/>
                    </a:lnTo>
                    <a:cubicBezTo>
                      <a:pt x="16004" y="93"/>
                      <a:pt x="15922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216;p43">
                <a:extLst>
                  <a:ext uri="{FF2B5EF4-FFF2-40B4-BE49-F238E27FC236}">
                    <a16:creationId xmlns:a16="http://schemas.microsoft.com/office/drawing/2014/main" id="{44E57896-6EFB-4288-A855-AD138942A5CF}"/>
                  </a:ext>
                </a:extLst>
              </p:cNvPr>
              <p:cNvSpPr/>
              <p:nvPr/>
            </p:nvSpPr>
            <p:spPr>
              <a:xfrm>
                <a:off x="4629474" y="3513304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5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40"/>
                    </a:lnTo>
                    <a:cubicBezTo>
                      <a:pt x="1" y="9802"/>
                      <a:pt x="83" y="9895"/>
                      <a:pt x="200" y="9895"/>
                    </a:cubicBezTo>
                    <a:cubicBezTo>
                      <a:pt x="249" y="9895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8"/>
                      <a:pt x="16004" y="629"/>
                      <a:pt x="16004" y="399"/>
                    </a:cubicBezTo>
                    <a:lnTo>
                      <a:pt x="16004" y="256"/>
                    </a:lnTo>
                    <a:cubicBezTo>
                      <a:pt x="16004" y="94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217;p43">
                <a:extLst>
                  <a:ext uri="{FF2B5EF4-FFF2-40B4-BE49-F238E27FC236}">
                    <a16:creationId xmlns:a16="http://schemas.microsoft.com/office/drawing/2014/main" id="{22296AB8-F20B-45BA-978E-368DDBA7321B}"/>
                  </a:ext>
                </a:extLst>
              </p:cNvPr>
              <p:cNvSpPr/>
              <p:nvPr/>
            </p:nvSpPr>
            <p:spPr>
              <a:xfrm>
                <a:off x="4629474" y="3560932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6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218;p43">
                <a:extLst>
                  <a:ext uri="{FF2B5EF4-FFF2-40B4-BE49-F238E27FC236}">
                    <a16:creationId xmlns:a16="http://schemas.microsoft.com/office/drawing/2014/main" id="{F5046722-73AD-446E-BB6E-B4BCFCC545A6}"/>
                  </a:ext>
                </a:extLst>
              </p:cNvPr>
              <p:cNvSpPr/>
              <p:nvPr/>
            </p:nvSpPr>
            <p:spPr>
              <a:xfrm>
                <a:off x="4629474" y="3608210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4"/>
                    </a:lnTo>
                    <a:cubicBezTo>
                      <a:pt x="15841" y="907"/>
                      <a:pt x="16004" y="631"/>
                      <a:pt x="16004" y="402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219;p43">
                <a:extLst>
                  <a:ext uri="{FF2B5EF4-FFF2-40B4-BE49-F238E27FC236}">
                    <a16:creationId xmlns:a16="http://schemas.microsoft.com/office/drawing/2014/main" id="{5AE036B2-9BAE-4BF5-A627-A2DA5D1FC63E}"/>
                  </a:ext>
                </a:extLst>
              </p:cNvPr>
              <p:cNvSpPr/>
              <p:nvPr/>
            </p:nvSpPr>
            <p:spPr>
              <a:xfrm>
                <a:off x="4629474" y="3655506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0"/>
                    </a:moveTo>
                    <a:cubicBezTo>
                      <a:pt x="15755" y="0"/>
                      <a:pt x="15702" y="16"/>
                      <a:pt x="15645" y="48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0"/>
                      <a:pt x="16004" y="401"/>
                    </a:cubicBezTo>
                    <a:lnTo>
                      <a:pt x="16004" y="257"/>
                    </a:lnTo>
                    <a:cubicBezTo>
                      <a:pt x="16004" y="94"/>
                      <a:pt x="15922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220;p43">
                <a:extLst>
                  <a:ext uri="{FF2B5EF4-FFF2-40B4-BE49-F238E27FC236}">
                    <a16:creationId xmlns:a16="http://schemas.microsoft.com/office/drawing/2014/main" id="{6616AB2F-C397-4803-8EA2-32688C495795}"/>
                  </a:ext>
                </a:extLst>
              </p:cNvPr>
              <p:cNvSpPr/>
              <p:nvPr/>
            </p:nvSpPr>
            <p:spPr>
              <a:xfrm>
                <a:off x="4629474" y="3702784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4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221;p43">
                <a:extLst>
                  <a:ext uri="{FF2B5EF4-FFF2-40B4-BE49-F238E27FC236}">
                    <a16:creationId xmlns:a16="http://schemas.microsoft.com/office/drawing/2014/main" id="{66FB7261-39B6-4D32-8F29-1EFB6B5091B8}"/>
                  </a:ext>
                </a:extLst>
              </p:cNvPr>
              <p:cNvSpPr/>
              <p:nvPr/>
            </p:nvSpPr>
            <p:spPr>
              <a:xfrm>
                <a:off x="4629474" y="3750061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222;p43">
                <a:extLst>
                  <a:ext uri="{FF2B5EF4-FFF2-40B4-BE49-F238E27FC236}">
                    <a16:creationId xmlns:a16="http://schemas.microsoft.com/office/drawing/2014/main" id="{34D9AFEA-71F2-4DF6-BCFB-623042E6D361}"/>
                  </a:ext>
                </a:extLst>
              </p:cNvPr>
              <p:cNvSpPr/>
              <p:nvPr/>
            </p:nvSpPr>
            <p:spPr>
              <a:xfrm>
                <a:off x="4629474" y="3797572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6" y="0"/>
                    </a:moveTo>
                    <a:cubicBezTo>
                      <a:pt x="15757" y="0"/>
                      <a:pt x="15703" y="16"/>
                      <a:pt x="15645" y="51"/>
                    </a:cubicBezTo>
                    <a:lnTo>
                      <a:pt x="360" y="8872"/>
                    </a:lnTo>
                    <a:cubicBezTo>
                      <a:pt x="165" y="8988"/>
                      <a:pt x="1" y="9267"/>
                      <a:pt x="1" y="9494"/>
                    </a:cubicBezTo>
                    <a:lnTo>
                      <a:pt x="1" y="9637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4"/>
                      <a:pt x="15923" y="0"/>
                      <a:pt x="158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223;p43">
                <a:extLst>
                  <a:ext uri="{FF2B5EF4-FFF2-40B4-BE49-F238E27FC236}">
                    <a16:creationId xmlns:a16="http://schemas.microsoft.com/office/drawing/2014/main" id="{E3655234-A93B-4BE0-A0F7-2ADF35A4E255}"/>
                  </a:ext>
                </a:extLst>
              </p:cNvPr>
              <p:cNvSpPr/>
              <p:nvPr/>
            </p:nvSpPr>
            <p:spPr>
              <a:xfrm>
                <a:off x="4629474" y="3844849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50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79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224;p43">
                <a:extLst>
                  <a:ext uri="{FF2B5EF4-FFF2-40B4-BE49-F238E27FC236}">
                    <a16:creationId xmlns:a16="http://schemas.microsoft.com/office/drawing/2014/main" id="{EAB1A2C2-75B7-4DB8-92F2-A443AFB007B9}"/>
                  </a:ext>
                </a:extLst>
              </p:cNvPr>
              <p:cNvSpPr/>
              <p:nvPr/>
            </p:nvSpPr>
            <p:spPr>
              <a:xfrm>
                <a:off x="4629474" y="3892127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6" y="1"/>
                    </a:moveTo>
                    <a:cubicBezTo>
                      <a:pt x="15757" y="1"/>
                      <a:pt x="15702" y="17"/>
                      <a:pt x="15645" y="51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3"/>
                    </a:lnTo>
                    <a:cubicBezTo>
                      <a:pt x="15841" y="909"/>
                      <a:pt x="16004" y="630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225;p43">
                <a:extLst>
                  <a:ext uri="{FF2B5EF4-FFF2-40B4-BE49-F238E27FC236}">
                    <a16:creationId xmlns:a16="http://schemas.microsoft.com/office/drawing/2014/main" id="{98C491F1-F021-48C3-A120-59324E1F17C4}"/>
                  </a:ext>
                </a:extLst>
              </p:cNvPr>
              <p:cNvSpPr/>
              <p:nvPr/>
            </p:nvSpPr>
            <p:spPr>
              <a:xfrm>
                <a:off x="4570553" y="3467760"/>
                <a:ext cx="21790" cy="69022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5446" extrusionOk="0">
                    <a:moveTo>
                      <a:pt x="117" y="0"/>
                    </a:moveTo>
                    <a:cubicBezTo>
                      <a:pt x="44" y="130"/>
                      <a:pt x="0" y="273"/>
                      <a:pt x="0" y="403"/>
                    </a:cubicBezTo>
                    <a:lnTo>
                      <a:pt x="0" y="34668"/>
                    </a:lnTo>
                    <a:cubicBezTo>
                      <a:pt x="0" y="34927"/>
                      <a:pt x="170" y="35234"/>
                      <a:pt x="380" y="35357"/>
                    </a:cubicBezTo>
                    <a:cubicBezTo>
                      <a:pt x="481" y="35417"/>
                      <a:pt x="614" y="35446"/>
                      <a:pt x="750" y="35446"/>
                    </a:cubicBezTo>
                    <a:cubicBezTo>
                      <a:pt x="878" y="35446"/>
                      <a:pt x="1008" y="35420"/>
                      <a:pt x="1118" y="35370"/>
                    </a:cubicBezTo>
                    <a:lnTo>
                      <a:pt x="1118" y="35370"/>
                    </a:lnTo>
                    <a:cubicBezTo>
                      <a:pt x="1072" y="35390"/>
                      <a:pt x="1029" y="35399"/>
                      <a:pt x="989" y="35399"/>
                    </a:cubicBezTo>
                    <a:cubicBezTo>
                      <a:pt x="855" y="35399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8" y="569"/>
                      <a:pt x="882" y="443"/>
                    </a:cubicBez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226;p43">
                <a:extLst>
                  <a:ext uri="{FF2B5EF4-FFF2-40B4-BE49-F238E27FC236}">
                    <a16:creationId xmlns:a16="http://schemas.microsoft.com/office/drawing/2014/main" id="{7894EF4E-EA21-42F5-B983-A8871477A756}"/>
                  </a:ext>
                </a:extLst>
              </p:cNvPr>
              <p:cNvSpPr/>
              <p:nvPr/>
            </p:nvSpPr>
            <p:spPr>
              <a:xfrm>
                <a:off x="4626319" y="3264222"/>
                <a:ext cx="424851" cy="925431"/>
              </a:xfrm>
              <a:custGeom>
                <a:avLst/>
                <a:gdLst/>
                <a:ahLst/>
                <a:cxnLst/>
                <a:rect l="l" t="t" r="r" b="b"/>
                <a:pathLst>
                  <a:path w="21818" h="47525" extrusionOk="0">
                    <a:moveTo>
                      <a:pt x="21063" y="0"/>
                    </a:moveTo>
                    <a:cubicBezTo>
                      <a:pt x="20915" y="0"/>
                      <a:pt x="20763" y="34"/>
                      <a:pt x="20647" y="102"/>
                    </a:cubicBezTo>
                    <a:lnTo>
                      <a:pt x="406" y="11778"/>
                    </a:lnTo>
                    <a:cubicBezTo>
                      <a:pt x="183" y="11907"/>
                      <a:pt x="0" y="12223"/>
                      <a:pt x="0" y="12483"/>
                    </a:cubicBezTo>
                    <a:lnTo>
                      <a:pt x="0" y="46745"/>
                    </a:lnTo>
                    <a:cubicBezTo>
                      <a:pt x="0" y="47004"/>
                      <a:pt x="170" y="47313"/>
                      <a:pt x="382" y="47436"/>
                    </a:cubicBezTo>
                    <a:cubicBezTo>
                      <a:pt x="483" y="47495"/>
                      <a:pt x="617" y="47525"/>
                      <a:pt x="754" y="47525"/>
                    </a:cubicBezTo>
                    <a:cubicBezTo>
                      <a:pt x="902" y="47525"/>
                      <a:pt x="1054" y="47490"/>
                      <a:pt x="1171" y="47423"/>
                    </a:cubicBezTo>
                    <a:lnTo>
                      <a:pt x="21412" y="35748"/>
                    </a:lnTo>
                    <a:cubicBezTo>
                      <a:pt x="21635" y="35617"/>
                      <a:pt x="21818" y="35301"/>
                      <a:pt x="21818" y="35042"/>
                    </a:cubicBezTo>
                    <a:lnTo>
                      <a:pt x="21818" y="781"/>
                    </a:lnTo>
                    <a:cubicBezTo>
                      <a:pt x="21818" y="521"/>
                      <a:pt x="21648" y="211"/>
                      <a:pt x="21435" y="88"/>
                    </a:cubicBezTo>
                    <a:cubicBezTo>
                      <a:pt x="21335" y="29"/>
                      <a:pt x="21200" y="0"/>
                      <a:pt x="2106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227;p43">
                <a:extLst>
                  <a:ext uri="{FF2B5EF4-FFF2-40B4-BE49-F238E27FC236}">
                    <a16:creationId xmlns:a16="http://schemas.microsoft.com/office/drawing/2014/main" id="{A3B85F00-B5E5-41E6-939F-953BE3E5120E}"/>
                  </a:ext>
                </a:extLst>
              </p:cNvPr>
              <p:cNvSpPr/>
              <p:nvPr/>
            </p:nvSpPr>
            <p:spPr>
              <a:xfrm>
                <a:off x="4641137" y="3273724"/>
                <a:ext cx="410032" cy="915032"/>
              </a:xfrm>
              <a:custGeom>
                <a:avLst/>
                <a:gdLst/>
                <a:ahLst/>
                <a:cxnLst/>
                <a:rect l="l" t="t" r="r" b="b"/>
                <a:pathLst>
                  <a:path w="21057" h="46991" extrusionOk="0">
                    <a:moveTo>
                      <a:pt x="20831" y="1"/>
                    </a:moveTo>
                    <a:cubicBezTo>
                      <a:pt x="20777" y="1"/>
                      <a:pt x="20715" y="19"/>
                      <a:pt x="20651" y="56"/>
                    </a:cubicBezTo>
                    <a:lnTo>
                      <a:pt x="410" y="11729"/>
                    </a:lnTo>
                    <a:cubicBezTo>
                      <a:pt x="184" y="11858"/>
                      <a:pt x="1" y="12174"/>
                      <a:pt x="1" y="12434"/>
                    </a:cubicBezTo>
                    <a:lnTo>
                      <a:pt x="1" y="46699"/>
                    </a:lnTo>
                    <a:cubicBezTo>
                      <a:pt x="1" y="46883"/>
                      <a:pt x="93" y="46990"/>
                      <a:pt x="228" y="46990"/>
                    </a:cubicBezTo>
                    <a:cubicBezTo>
                      <a:pt x="283" y="46990"/>
                      <a:pt x="345" y="46973"/>
                      <a:pt x="410" y="46935"/>
                    </a:cubicBezTo>
                    <a:lnTo>
                      <a:pt x="20651" y="35260"/>
                    </a:lnTo>
                    <a:cubicBezTo>
                      <a:pt x="20874" y="35129"/>
                      <a:pt x="21057" y="34813"/>
                      <a:pt x="21057" y="34554"/>
                    </a:cubicBezTo>
                    <a:lnTo>
                      <a:pt x="21057" y="293"/>
                    </a:lnTo>
                    <a:cubicBezTo>
                      <a:pt x="21057" y="108"/>
                      <a:pt x="20964" y="1"/>
                      <a:pt x="20831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228;p43">
                <a:extLst>
                  <a:ext uri="{FF2B5EF4-FFF2-40B4-BE49-F238E27FC236}">
                    <a16:creationId xmlns:a16="http://schemas.microsoft.com/office/drawing/2014/main" id="{444E57E2-387F-455E-BBCD-BAB3C349E1CB}"/>
                  </a:ext>
                </a:extLst>
              </p:cNvPr>
              <p:cNvSpPr/>
              <p:nvPr/>
            </p:nvSpPr>
            <p:spPr>
              <a:xfrm>
                <a:off x="4685318" y="3355837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229;p43">
                <a:extLst>
                  <a:ext uri="{FF2B5EF4-FFF2-40B4-BE49-F238E27FC236}">
                    <a16:creationId xmlns:a16="http://schemas.microsoft.com/office/drawing/2014/main" id="{705D421B-5A65-4EF4-8142-B1A56DA3B503}"/>
                  </a:ext>
                </a:extLst>
              </p:cNvPr>
              <p:cNvSpPr/>
              <p:nvPr/>
            </p:nvSpPr>
            <p:spPr>
              <a:xfrm>
                <a:off x="4685318" y="3403114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3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230;p43">
                <a:extLst>
                  <a:ext uri="{FF2B5EF4-FFF2-40B4-BE49-F238E27FC236}">
                    <a16:creationId xmlns:a16="http://schemas.microsoft.com/office/drawing/2014/main" id="{A10755C5-F72D-4B38-A5ED-D60BDD54E70E}"/>
                  </a:ext>
                </a:extLst>
              </p:cNvPr>
              <p:cNvSpPr/>
              <p:nvPr/>
            </p:nvSpPr>
            <p:spPr>
              <a:xfrm>
                <a:off x="4685318" y="3450391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3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8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80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8"/>
                    </a:lnTo>
                    <a:cubicBezTo>
                      <a:pt x="16001" y="95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231;p43">
                <a:extLst>
                  <a:ext uri="{FF2B5EF4-FFF2-40B4-BE49-F238E27FC236}">
                    <a16:creationId xmlns:a16="http://schemas.microsoft.com/office/drawing/2014/main" id="{8F7891B4-011C-4BDA-98C4-D256295C3B8D}"/>
                  </a:ext>
                </a:extLst>
              </p:cNvPr>
              <p:cNvSpPr/>
              <p:nvPr/>
            </p:nvSpPr>
            <p:spPr>
              <a:xfrm>
                <a:off x="4685318" y="3497688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4"/>
                      <a:pt x="200" y="9894"/>
                    </a:cubicBezTo>
                    <a:cubicBezTo>
                      <a:pt x="248" y="9894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8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232;p43">
                <a:extLst>
                  <a:ext uri="{FF2B5EF4-FFF2-40B4-BE49-F238E27FC236}">
                    <a16:creationId xmlns:a16="http://schemas.microsoft.com/office/drawing/2014/main" id="{00608836-703A-4D9F-BC29-C458F9C36B29}"/>
                  </a:ext>
                </a:extLst>
              </p:cNvPr>
              <p:cNvSpPr/>
              <p:nvPr/>
            </p:nvSpPr>
            <p:spPr>
              <a:xfrm>
                <a:off x="4685318" y="3544965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4" y="0"/>
                    </a:moveTo>
                    <a:cubicBezTo>
                      <a:pt x="15755" y="0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8"/>
                      <a:pt x="0" y="9264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6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233;p43">
                <a:extLst>
                  <a:ext uri="{FF2B5EF4-FFF2-40B4-BE49-F238E27FC236}">
                    <a16:creationId xmlns:a16="http://schemas.microsoft.com/office/drawing/2014/main" id="{B700E827-B456-442D-ABE6-1C9B1D60E2EC}"/>
                  </a:ext>
                </a:extLst>
              </p:cNvPr>
              <p:cNvSpPr/>
              <p:nvPr/>
            </p:nvSpPr>
            <p:spPr>
              <a:xfrm>
                <a:off x="4685318" y="3592613"/>
                <a:ext cx="311579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4" extrusionOk="0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6"/>
                      <a:pt x="0" y="9495"/>
                    </a:cubicBezTo>
                    <a:lnTo>
                      <a:pt x="0" y="9639"/>
                    </a:lnTo>
                    <a:cubicBezTo>
                      <a:pt x="0" y="9801"/>
                      <a:pt x="81" y="9893"/>
                      <a:pt x="198" y="9893"/>
                    </a:cubicBezTo>
                    <a:cubicBezTo>
                      <a:pt x="247" y="9893"/>
                      <a:pt x="301" y="9878"/>
                      <a:pt x="360" y="9845"/>
                    </a:cubicBezTo>
                    <a:lnTo>
                      <a:pt x="15641" y="1020"/>
                    </a:lnTo>
                    <a:cubicBezTo>
                      <a:pt x="15841" y="906"/>
                      <a:pt x="16001" y="627"/>
                      <a:pt x="16001" y="398"/>
                    </a:cubicBezTo>
                    <a:lnTo>
                      <a:pt x="16001" y="254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234;p43">
                <a:extLst>
                  <a:ext uri="{FF2B5EF4-FFF2-40B4-BE49-F238E27FC236}">
                    <a16:creationId xmlns:a16="http://schemas.microsoft.com/office/drawing/2014/main" id="{5F8CD7BD-E5FE-458C-A684-B18D03C1D9BA}"/>
                  </a:ext>
                </a:extLst>
              </p:cNvPr>
              <p:cNvSpPr/>
              <p:nvPr/>
            </p:nvSpPr>
            <p:spPr>
              <a:xfrm>
                <a:off x="4685318" y="3639890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235;p43">
                <a:extLst>
                  <a:ext uri="{FF2B5EF4-FFF2-40B4-BE49-F238E27FC236}">
                    <a16:creationId xmlns:a16="http://schemas.microsoft.com/office/drawing/2014/main" id="{F370AA01-858A-4C6A-BED5-0A6BBC2CEFCE}"/>
                  </a:ext>
                </a:extLst>
              </p:cNvPr>
              <p:cNvSpPr/>
              <p:nvPr/>
            </p:nvSpPr>
            <p:spPr>
              <a:xfrm>
                <a:off x="4685318" y="3687167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1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7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236;p43">
                <a:extLst>
                  <a:ext uri="{FF2B5EF4-FFF2-40B4-BE49-F238E27FC236}">
                    <a16:creationId xmlns:a16="http://schemas.microsoft.com/office/drawing/2014/main" id="{868B6DD3-BEA1-4188-BCF4-8C164F33A6E6}"/>
                  </a:ext>
                </a:extLst>
              </p:cNvPr>
              <p:cNvSpPr/>
              <p:nvPr/>
            </p:nvSpPr>
            <p:spPr>
              <a:xfrm>
                <a:off x="4685318" y="3734445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7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6"/>
                      <a:pt x="198" y="9896"/>
                    </a:cubicBezTo>
                    <a:cubicBezTo>
                      <a:pt x="246" y="9896"/>
                      <a:pt x="301" y="9880"/>
                      <a:pt x="360" y="9845"/>
                    </a:cubicBezTo>
                    <a:lnTo>
                      <a:pt x="15641" y="1021"/>
                    </a:lnTo>
                    <a:cubicBezTo>
                      <a:pt x="15841" y="907"/>
                      <a:pt x="16001" y="628"/>
                      <a:pt x="16001" y="399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237;p43">
                <a:extLst>
                  <a:ext uri="{FF2B5EF4-FFF2-40B4-BE49-F238E27FC236}">
                    <a16:creationId xmlns:a16="http://schemas.microsoft.com/office/drawing/2014/main" id="{C5144069-9CA4-49FC-AC56-F3EAA095C24C}"/>
                  </a:ext>
                </a:extLst>
              </p:cNvPr>
              <p:cNvSpPr/>
              <p:nvPr/>
            </p:nvSpPr>
            <p:spPr>
              <a:xfrm>
                <a:off x="4685318" y="3781742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19"/>
                    </a:lnTo>
                    <a:cubicBezTo>
                      <a:pt x="15841" y="907"/>
                      <a:pt x="16001" y="627"/>
                      <a:pt x="16001" y="397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238;p43">
                <a:extLst>
                  <a:ext uri="{FF2B5EF4-FFF2-40B4-BE49-F238E27FC236}">
                    <a16:creationId xmlns:a16="http://schemas.microsoft.com/office/drawing/2014/main" id="{1B2A1333-FBD1-4856-8833-EE8E3C10F881}"/>
                  </a:ext>
                </a:extLst>
              </p:cNvPr>
              <p:cNvSpPr/>
              <p:nvPr/>
            </p:nvSpPr>
            <p:spPr>
              <a:xfrm>
                <a:off x="4685318" y="3829214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8"/>
                    </a:lnTo>
                    <a:cubicBezTo>
                      <a:pt x="16001" y="95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239;p43">
                <a:extLst>
                  <a:ext uri="{FF2B5EF4-FFF2-40B4-BE49-F238E27FC236}">
                    <a16:creationId xmlns:a16="http://schemas.microsoft.com/office/drawing/2014/main" id="{0C0AA47A-DD13-4887-9358-79E733E8E3BA}"/>
                  </a:ext>
                </a:extLst>
              </p:cNvPr>
              <p:cNvSpPr/>
              <p:nvPr/>
            </p:nvSpPr>
            <p:spPr>
              <a:xfrm>
                <a:off x="4685318" y="3876510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4"/>
                      <a:pt x="197" y="9894"/>
                    </a:cubicBezTo>
                    <a:cubicBezTo>
                      <a:pt x="246" y="9894"/>
                      <a:pt x="301" y="9878"/>
                      <a:pt x="360" y="9844"/>
                    </a:cubicBezTo>
                    <a:lnTo>
                      <a:pt x="15641" y="1022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240;p43">
                <a:extLst>
                  <a:ext uri="{FF2B5EF4-FFF2-40B4-BE49-F238E27FC236}">
                    <a16:creationId xmlns:a16="http://schemas.microsoft.com/office/drawing/2014/main" id="{FB167565-DAE1-4BCB-85A8-03AB0A3A31C5}"/>
                  </a:ext>
                </a:extLst>
              </p:cNvPr>
              <p:cNvSpPr/>
              <p:nvPr/>
            </p:nvSpPr>
            <p:spPr>
              <a:xfrm>
                <a:off x="4685318" y="3923788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9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5"/>
                      <a:pt x="198" y="9895"/>
                    </a:cubicBezTo>
                    <a:cubicBezTo>
                      <a:pt x="246" y="9895"/>
                      <a:pt x="301" y="9878"/>
                      <a:pt x="360" y="9844"/>
                    </a:cubicBezTo>
                    <a:lnTo>
                      <a:pt x="15641" y="1023"/>
                    </a:lnTo>
                    <a:cubicBezTo>
                      <a:pt x="15841" y="906"/>
                      <a:pt x="16001" y="630"/>
                      <a:pt x="16001" y="401"/>
                    </a:cubicBezTo>
                    <a:lnTo>
                      <a:pt x="16001" y="258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241;p43">
                <a:extLst>
                  <a:ext uri="{FF2B5EF4-FFF2-40B4-BE49-F238E27FC236}">
                    <a16:creationId xmlns:a16="http://schemas.microsoft.com/office/drawing/2014/main" id="{38C60828-190A-45C6-B9DB-D4A1A72C7A2B}"/>
                  </a:ext>
                </a:extLst>
              </p:cNvPr>
              <p:cNvSpPr/>
              <p:nvPr/>
            </p:nvSpPr>
            <p:spPr>
              <a:xfrm>
                <a:off x="4626319" y="3499440"/>
                <a:ext cx="21770" cy="690183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5444" extrusionOk="0">
                    <a:moveTo>
                      <a:pt x="120" y="0"/>
                    </a:moveTo>
                    <a:cubicBezTo>
                      <a:pt x="47" y="130"/>
                      <a:pt x="0" y="273"/>
                      <a:pt x="0" y="403"/>
                    </a:cubicBezTo>
                    <a:lnTo>
                      <a:pt x="0" y="34665"/>
                    </a:lnTo>
                    <a:cubicBezTo>
                      <a:pt x="0" y="34924"/>
                      <a:pt x="170" y="35233"/>
                      <a:pt x="382" y="35356"/>
                    </a:cubicBezTo>
                    <a:cubicBezTo>
                      <a:pt x="483" y="35415"/>
                      <a:pt x="617" y="35444"/>
                      <a:pt x="754" y="35444"/>
                    </a:cubicBezTo>
                    <a:cubicBezTo>
                      <a:pt x="881" y="35444"/>
                      <a:pt x="1011" y="35419"/>
                      <a:pt x="1118" y="35369"/>
                    </a:cubicBezTo>
                    <a:lnTo>
                      <a:pt x="1118" y="35369"/>
                    </a:lnTo>
                    <a:cubicBezTo>
                      <a:pt x="1072" y="35388"/>
                      <a:pt x="1029" y="35397"/>
                      <a:pt x="990" y="35397"/>
                    </a:cubicBezTo>
                    <a:cubicBezTo>
                      <a:pt x="855" y="35397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9" y="569"/>
                      <a:pt x="881" y="442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242;p43">
                <a:extLst>
                  <a:ext uri="{FF2B5EF4-FFF2-40B4-BE49-F238E27FC236}">
                    <a16:creationId xmlns:a16="http://schemas.microsoft.com/office/drawing/2014/main" id="{662A4916-BF65-4EFE-9E9D-5BC9CA0B39BB}"/>
                  </a:ext>
                </a:extLst>
              </p:cNvPr>
              <p:cNvSpPr/>
              <p:nvPr/>
            </p:nvSpPr>
            <p:spPr>
              <a:xfrm>
                <a:off x="4357319" y="3460069"/>
                <a:ext cx="865338" cy="985250"/>
              </a:xfrm>
              <a:custGeom>
                <a:avLst/>
                <a:gdLst/>
                <a:ahLst/>
                <a:cxnLst/>
                <a:rect l="l" t="t" r="r" b="b"/>
                <a:pathLst>
                  <a:path w="44439" h="50597" extrusionOk="0">
                    <a:moveTo>
                      <a:pt x="43616" y="1"/>
                    </a:moveTo>
                    <a:cubicBezTo>
                      <a:pt x="43551" y="1"/>
                      <a:pt x="43486" y="15"/>
                      <a:pt x="43436" y="43"/>
                    </a:cubicBezTo>
                    <a:lnTo>
                      <a:pt x="36877" y="3832"/>
                    </a:lnTo>
                    <a:lnTo>
                      <a:pt x="6917" y="21129"/>
                    </a:lnTo>
                    <a:cubicBezTo>
                      <a:pt x="6870" y="21156"/>
                      <a:pt x="6823" y="21202"/>
                      <a:pt x="6780" y="21256"/>
                    </a:cubicBezTo>
                    <a:cubicBezTo>
                      <a:pt x="6777" y="21262"/>
                      <a:pt x="6773" y="21265"/>
                      <a:pt x="6773" y="21268"/>
                    </a:cubicBezTo>
                    <a:cubicBezTo>
                      <a:pt x="6757" y="21292"/>
                      <a:pt x="6740" y="21322"/>
                      <a:pt x="6723" y="21348"/>
                    </a:cubicBezTo>
                    <a:cubicBezTo>
                      <a:pt x="6710" y="21375"/>
                      <a:pt x="6697" y="21405"/>
                      <a:pt x="6690" y="21435"/>
                    </a:cubicBezTo>
                    <a:lnTo>
                      <a:pt x="1255" y="44976"/>
                    </a:lnTo>
                    <a:lnTo>
                      <a:pt x="397" y="48691"/>
                    </a:lnTo>
                    <a:lnTo>
                      <a:pt x="200" y="49546"/>
                    </a:lnTo>
                    <a:cubicBezTo>
                      <a:pt x="194" y="49572"/>
                      <a:pt x="187" y="49600"/>
                      <a:pt x="180" y="49623"/>
                    </a:cubicBezTo>
                    <a:lnTo>
                      <a:pt x="1" y="50404"/>
                    </a:lnTo>
                    <a:cubicBezTo>
                      <a:pt x="219" y="50533"/>
                      <a:pt x="513" y="50597"/>
                      <a:pt x="812" y="50597"/>
                    </a:cubicBezTo>
                    <a:cubicBezTo>
                      <a:pt x="845" y="50597"/>
                      <a:pt x="879" y="50596"/>
                      <a:pt x="912" y="50594"/>
                    </a:cubicBezTo>
                    <a:cubicBezTo>
                      <a:pt x="1209" y="50584"/>
                      <a:pt x="1508" y="50507"/>
                      <a:pt x="1740" y="50375"/>
                    </a:cubicBezTo>
                    <a:lnTo>
                      <a:pt x="36824" y="30117"/>
                    </a:lnTo>
                    <a:cubicBezTo>
                      <a:pt x="37319" y="29830"/>
                      <a:pt x="37825" y="29149"/>
                      <a:pt x="37955" y="28590"/>
                    </a:cubicBezTo>
                    <a:lnTo>
                      <a:pt x="38500" y="26235"/>
                    </a:lnTo>
                    <a:lnTo>
                      <a:pt x="44411" y="628"/>
                    </a:lnTo>
                    <a:cubicBezTo>
                      <a:pt x="44438" y="519"/>
                      <a:pt x="44378" y="379"/>
                      <a:pt x="44282" y="323"/>
                    </a:cubicBezTo>
                    <a:lnTo>
                      <a:pt x="43795" y="43"/>
                    </a:lnTo>
                    <a:cubicBezTo>
                      <a:pt x="43746" y="15"/>
                      <a:pt x="43681" y="1"/>
                      <a:pt x="4361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243;p43">
                <a:extLst>
                  <a:ext uri="{FF2B5EF4-FFF2-40B4-BE49-F238E27FC236}">
                    <a16:creationId xmlns:a16="http://schemas.microsoft.com/office/drawing/2014/main" id="{E5568D46-4715-4899-B4A9-9734CD036F04}"/>
                  </a:ext>
                </a:extLst>
              </p:cNvPr>
              <p:cNvSpPr/>
              <p:nvPr/>
            </p:nvSpPr>
            <p:spPr>
              <a:xfrm>
                <a:off x="4489337" y="3460069"/>
                <a:ext cx="732925" cy="423430"/>
              </a:xfrm>
              <a:custGeom>
                <a:avLst/>
                <a:gdLst/>
                <a:ahLst/>
                <a:cxnLst/>
                <a:rect l="l" t="t" r="r" b="b"/>
                <a:pathLst>
                  <a:path w="37639" h="21745" extrusionOk="0">
                    <a:moveTo>
                      <a:pt x="36836" y="1"/>
                    </a:moveTo>
                    <a:cubicBezTo>
                      <a:pt x="36771" y="1"/>
                      <a:pt x="36706" y="15"/>
                      <a:pt x="36656" y="43"/>
                    </a:cubicBezTo>
                    <a:lnTo>
                      <a:pt x="137" y="21129"/>
                    </a:lnTo>
                    <a:cubicBezTo>
                      <a:pt x="90" y="21156"/>
                      <a:pt x="43" y="21202"/>
                      <a:pt x="0" y="21256"/>
                    </a:cubicBezTo>
                    <a:lnTo>
                      <a:pt x="842" y="21744"/>
                    </a:lnTo>
                    <a:cubicBezTo>
                      <a:pt x="882" y="21691"/>
                      <a:pt x="931" y="21641"/>
                      <a:pt x="978" y="21615"/>
                    </a:cubicBezTo>
                    <a:lnTo>
                      <a:pt x="37502" y="529"/>
                    </a:lnTo>
                    <a:cubicBezTo>
                      <a:pt x="37530" y="512"/>
                      <a:pt x="37554" y="505"/>
                      <a:pt x="37575" y="505"/>
                    </a:cubicBezTo>
                    <a:cubicBezTo>
                      <a:pt x="37612" y="505"/>
                      <a:pt x="37636" y="531"/>
                      <a:pt x="37638" y="579"/>
                    </a:cubicBezTo>
                    <a:cubicBezTo>
                      <a:pt x="37638" y="479"/>
                      <a:pt x="37581" y="372"/>
                      <a:pt x="37502" y="323"/>
                    </a:cubicBezTo>
                    <a:lnTo>
                      <a:pt x="37015" y="43"/>
                    </a:lnTo>
                    <a:cubicBezTo>
                      <a:pt x="36966" y="15"/>
                      <a:pt x="36901" y="1"/>
                      <a:pt x="368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244;p43">
                <a:extLst>
                  <a:ext uri="{FF2B5EF4-FFF2-40B4-BE49-F238E27FC236}">
                    <a16:creationId xmlns:a16="http://schemas.microsoft.com/office/drawing/2014/main" id="{7E7AD9E9-8CCA-48D0-B4B0-7CD09080629A}"/>
                  </a:ext>
                </a:extLst>
              </p:cNvPr>
              <p:cNvSpPr/>
              <p:nvPr/>
            </p:nvSpPr>
            <p:spPr>
              <a:xfrm>
                <a:off x="4357319" y="3873940"/>
                <a:ext cx="148419" cy="571362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29342" extrusionOk="0">
                    <a:moveTo>
                      <a:pt x="6780" y="1"/>
                    </a:moveTo>
                    <a:cubicBezTo>
                      <a:pt x="6777" y="7"/>
                      <a:pt x="6773" y="10"/>
                      <a:pt x="6773" y="13"/>
                    </a:cubicBezTo>
                    <a:cubicBezTo>
                      <a:pt x="6757" y="37"/>
                      <a:pt x="6740" y="67"/>
                      <a:pt x="6723" y="93"/>
                    </a:cubicBezTo>
                    <a:cubicBezTo>
                      <a:pt x="6710" y="120"/>
                      <a:pt x="6697" y="150"/>
                      <a:pt x="6690" y="180"/>
                    </a:cubicBezTo>
                    <a:lnTo>
                      <a:pt x="1255" y="23721"/>
                    </a:lnTo>
                    <a:lnTo>
                      <a:pt x="397" y="27436"/>
                    </a:lnTo>
                    <a:lnTo>
                      <a:pt x="200" y="28291"/>
                    </a:lnTo>
                    <a:cubicBezTo>
                      <a:pt x="194" y="28317"/>
                      <a:pt x="187" y="28345"/>
                      <a:pt x="180" y="28368"/>
                    </a:cubicBezTo>
                    <a:lnTo>
                      <a:pt x="1" y="29149"/>
                    </a:lnTo>
                    <a:cubicBezTo>
                      <a:pt x="219" y="29278"/>
                      <a:pt x="513" y="29342"/>
                      <a:pt x="812" y="29342"/>
                    </a:cubicBezTo>
                    <a:cubicBezTo>
                      <a:pt x="845" y="29342"/>
                      <a:pt x="879" y="29341"/>
                      <a:pt x="912" y="29339"/>
                    </a:cubicBezTo>
                    <a:lnTo>
                      <a:pt x="1102" y="28514"/>
                    </a:lnTo>
                    <a:lnTo>
                      <a:pt x="1238" y="27918"/>
                    </a:lnTo>
                    <a:lnTo>
                      <a:pt x="2333" y="23175"/>
                    </a:lnTo>
                    <a:lnTo>
                      <a:pt x="2336" y="23175"/>
                    </a:lnTo>
                    <a:lnTo>
                      <a:pt x="7531" y="666"/>
                    </a:lnTo>
                    <a:cubicBezTo>
                      <a:pt x="7539" y="642"/>
                      <a:pt x="7548" y="615"/>
                      <a:pt x="7559" y="589"/>
                    </a:cubicBezTo>
                    <a:cubicBezTo>
                      <a:pt x="7575" y="555"/>
                      <a:pt x="7598" y="523"/>
                      <a:pt x="7622" y="489"/>
                    </a:cubicBezTo>
                    <a:lnTo>
                      <a:pt x="67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245;p43">
                <a:extLst>
                  <a:ext uri="{FF2B5EF4-FFF2-40B4-BE49-F238E27FC236}">
                    <a16:creationId xmlns:a16="http://schemas.microsoft.com/office/drawing/2014/main" id="{D4275349-230F-4095-9044-531F7BECF36B}"/>
                  </a:ext>
                </a:extLst>
              </p:cNvPr>
              <p:cNvSpPr/>
              <p:nvPr/>
            </p:nvSpPr>
            <p:spPr>
              <a:xfrm>
                <a:off x="4340944" y="4378589"/>
                <a:ext cx="44047" cy="66654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3423" extrusionOk="0">
                    <a:moveTo>
                      <a:pt x="233" y="1"/>
                    </a:moveTo>
                    <a:cubicBezTo>
                      <a:pt x="112" y="1"/>
                      <a:pt x="0" y="99"/>
                      <a:pt x="0" y="235"/>
                    </a:cubicBezTo>
                    <a:lnTo>
                      <a:pt x="0" y="1712"/>
                    </a:lnTo>
                    <a:cubicBezTo>
                      <a:pt x="0" y="2285"/>
                      <a:pt x="376" y="2966"/>
                      <a:pt x="842" y="3232"/>
                    </a:cubicBezTo>
                    <a:cubicBezTo>
                      <a:pt x="1038" y="3346"/>
                      <a:pt x="1291" y="3409"/>
                      <a:pt x="1554" y="3422"/>
                    </a:cubicBezTo>
                    <a:cubicBezTo>
                      <a:pt x="1558" y="3423"/>
                      <a:pt x="1563" y="3423"/>
                      <a:pt x="1567" y="3423"/>
                    </a:cubicBezTo>
                    <a:cubicBezTo>
                      <a:pt x="1674" y="3423"/>
                      <a:pt x="1771" y="3348"/>
                      <a:pt x="1793" y="3243"/>
                    </a:cubicBezTo>
                    <a:lnTo>
                      <a:pt x="1943" y="2597"/>
                    </a:lnTo>
                    <a:lnTo>
                      <a:pt x="2239" y="1313"/>
                    </a:lnTo>
                    <a:cubicBezTo>
                      <a:pt x="2262" y="1213"/>
                      <a:pt x="2216" y="1110"/>
                      <a:pt x="2129" y="1057"/>
                    </a:cubicBezTo>
                    <a:lnTo>
                      <a:pt x="1710" y="817"/>
                    </a:lnTo>
                    <a:cubicBezTo>
                      <a:pt x="1673" y="795"/>
                      <a:pt x="1633" y="785"/>
                      <a:pt x="1593" y="785"/>
                    </a:cubicBezTo>
                    <a:cubicBezTo>
                      <a:pt x="1489" y="785"/>
                      <a:pt x="1390" y="856"/>
                      <a:pt x="1364" y="967"/>
                    </a:cubicBezTo>
                    <a:lnTo>
                      <a:pt x="1301" y="1236"/>
                    </a:lnTo>
                    <a:cubicBezTo>
                      <a:pt x="1273" y="1361"/>
                      <a:pt x="1176" y="1419"/>
                      <a:pt x="1077" y="1419"/>
                    </a:cubicBezTo>
                    <a:cubicBezTo>
                      <a:pt x="960" y="1419"/>
                      <a:pt x="842" y="1337"/>
                      <a:pt x="842" y="1187"/>
                    </a:cubicBezTo>
                    <a:lnTo>
                      <a:pt x="842" y="452"/>
                    </a:lnTo>
                    <a:cubicBezTo>
                      <a:pt x="842" y="369"/>
                      <a:pt x="799" y="292"/>
                      <a:pt x="725" y="249"/>
                    </a:cubicBezTo>
                    <a:lnTo>
                      <a:pt x="349" y="33"/>
                    </a:lnTo>
                    <a:cubicBezTo>
                      <a:pt x="312" y="11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246;p43">
                <a:extLst>
                  <a:ext uri="{FF2B5EF4-FFF2-40B4-BE49-F238E27FC236}">
                    <a16:creationId xmlns:a16="http://schemas.microsoft.com/office/drawing/2014/main" id="{85DEB526-68AC-46AD-BAAD-CBD50E48F3A3}"/>
                  </a:ext>
                </a:extLst>
              </p:cNvPr>
              <p:cNvSpPr/>
              <p:nvPr/>
            </p:nvSpPr>
            <p:spPr>
              <a:xfrm>
                <a:off x="4311600" y="4263121"/>
                <a:ext cx="255421" cy="300071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15410" extrusionOk="0">
                    <a:moveTo>
                      <a:pt x="7943" y="1"/>
                    </a:moveTo>
                    <a:cubicBezTo>
                      <a:pt x="7207" y="1"/>
                      <a:pt x="6376" y="241"/>
                      <a:pt x="5496" y="750"/>
                    </a:cubicBezTo>
                    <a:cubicBezTo>
                      <a:pt x="4082" y="1561"/>
                      <a:pt x="2798" y="2919"/>
                      <a:pt x="1827" y="4489"/>
                    </a:cubicBezTo>
                    <a:cubicBezTo>
                      <a:pt x="706" y="6299"/>
                      <a:pt x="0" y="8390"/>
                      <a:pt x="0" y="10266"/>
                    </a:cubicBezTo>
                    <a:cubicBezTo>
                      <a:pt x="0" y="12016"/>
                      <a:pt x="612" y="13244"/>
                      <a:pt x="1604" y="13819"/>
                    </a:cubicBezTo>
                    <a:lnTo>
                      <a:pt x="1604" y="13823"/>
                    </a:lnTo>
                    <a:lnTo>
                      <a:pt x="1610" y="13826"/>
                    </a:lnTo>
                    <a:lnTo>
                      <a:pt x="3636" y="14984"/>
                    </a:lnTo>
                    <a:cubicBezTo>
                      <a:pt x="4075" y="15263"/>
                      <a:pt x="4592" y="15410"/>
                      <a:pt x="5166" y="15410"/>
                    </a:cubicBezTo>
                    <a:cubicBezTo>
                      <a:pt x="5904" y="15410"/>
                      <a:pt x="6737" y="15168"/>
                      <a:pt x="7618" y="14657"/>
                    </a:cubicBezTo>
                    <a:cubicBezTo>
                      <a:pt x="10655" y="12908"/>
                      <a:pt x="13117" y="8643"/>
                      <a:pt x="13117" y="5141"/>
                    </a:cubicBezTo>
                    <a:cubicBezTo>
                      <a:pt x="13117" y="3314"/>
                      <a:pt x="12448" y="2057"/>
                      <a:pt x="11380" y="1515"/>
                    </a:cubicBezTo>
                    <a:lnTo>
                      <a:pt x="9384" y="364"/>
                    </a:lnTo>
                    <a:lnTo>
                      <a:pt x="9377" y="364"/>
                    </a:lnTo>
                    <a:lnTo>
                      <a:pt x="9357" y="351"/>
                    </a:lnTo>
                    <a:lnTo>
                      <a:pt x="9357" y="354"/>
                    </a:lnTo>
                    <a:cubicBezTo>
                      <a:pt x="8944" y="122"/>
                      <a:pt x="8467" y="1"/>
                      <a:pt x="79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247;p43">
                <a:extLst>
                  <a:ext uri="{FF2B5EF4-FFF2-40B4-BE49-F238E27FC236}">
                    <a16:creationId xmlns:a16="http://schemas.microsoft.com/office/drawing/2014/main" id="{8291F968-1A8F-4D00-A5E8-54CFF7638F2D}"/>
                  </a:ext>
                </a:extLst>
              </p:cNvPr>
              <p:cNvSpPr/>
              <p:nvPr/>
            </p:nvSpPr>
            <p:spPr>
              <a:xfrm>
                <a:off x="4311600" y="4386202"/>
                <a:ext cx="70043" cy="168242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8640" extrusionOk="0">
                    <a:moveTo>
                      <a:pt x="3170" y="8393"/>
                    </a:moveTo>
                    <a:lnTo>
                      <a:pt x="3597" y="8640"/>
                    </a:lnTo>
                    <a:lnTo>
                      <a:pt x="3597" y="8640"/>
                    </a:lnTo>
                    <a:lnTo>
                      <a:pt x="3170" y="8393"/>
                    </a:lnTo>
                    <a:close/>
                    <a:moveTo>
                      <a:pt x="1604" y="7498"/>
                    </a:moveTo>
                    <a:lnTo>
                      <a:pt x="1604" y="7502"/>
                    </a:lnTo>
                    <a:lnTo>
                      <a:pt x="1604" y="7502"/>
                    </a:lnTo>
                    <a:lnTo>
                      <a:pt x="1604" y="7498"/>
                    </a:lnTo>
                    <a:lnTo>
                      <a:pt x="1604" y="7498"/>
                    </a:lnTo>
                    <a:close/>
                    <a:moveTo>
                      <a:pt x="104" y="5127"/>
                    </a:moveTo>
                    <a:cubicBezTo>
                      <a:pt x="273" y="6011"/>
                      <a:pt x="639" y="6704"/>
                      <a:pt x="1151" y="7169"/>
                    </a:cubicBezTo>
                    <a:cubicBezTo>
                      <a:pt x="639" y="6704"/>
                      <a:pt x="273" y="6011"/>
                      <a:pt x="104" y="5127"/>
                    </a:cubicBezTo>
                    <a:close/>
                    <a:moveTo>
                      <a:pt x="104" y="5120"/>
                    </a:moveTo>
                    <a:lnTo>
                      <a:pt x="104" y="5123"/>
                    </a:lnTo>
                    <a:lnTo>
                      <a:pt x="104" y="5120"/>
                    </a:lnTo>
                    <a:close/>
                    <a:moveTo>
                      <a:pt x="878" y="1"/>
                    </a:moveTo>
                    <a:cubicBezTo>
                      <a:pt x="323" y="1311"/>
                      <a:pt x="0" y="2678"/>
                      <a:pt x="0" y="3945"/>
                    </a:cubicBezTo>
                    <a:lnTo>
                      <a:pt x="0" y="3945"/>
                    </a:lnTo>
                    <a:cubicBezTo>
                      <a:pt x="0" y="2678"/>
                      <a:pt x="323" y="1311"/>
                      <a:pt x="878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248;p43">
                <a:extLst>
                  <a:ext uri="{FF2B5EF4-FFF2-40B4-BE49-F238E27FC236}">
                    <a16:creationId xmlns:a16="http://schemas.microsoft.com/office/drawing/2014/main" id="{8ECC8A88-8B2B-429D-9194-38D6F922E74E}"/>
                  </a:ext>
                </a:extLst>
              </p:cNvPr>
              <p:cNvSpPr/>
              <p:nvPr/>
            </p:nvSpPr>
            <p:spPr>
              <a:xfrm>
                <a:off x="4311600" y="4350511"/>
                <a:ext cx="76897" cy="20393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10473" extrusionOk="0">
                    <a:moveTo>
                      <a:pt x="1827" y="1"/>
                    </a:moveTo>
                    <a:cubicBezTo>
                      <a:pt x="1464" y="586"/>
                      <a:pt x="1145" y="1205"/>
                      <a:pt x="878" y="1834"/>
                    </a:cubicBezTo>
                    <a:cubicBezTo>
                      <a:pt x="323" y="3144"/>
                      <a:pt x="0" y="4511"/>
                      <a:pt x="0" y="5778"/>
                    </a:cubicBezTo>
                    <a:cubicBezTo>
                      <a:pt x="0" y="6201"/>
                      <a:pt x="37" y="6593"/>
                      <a:pt x="104" y="6953"/>
                    </a:cubicBezTo>
                    <a:lnTo>
                      <a:pt x="104" y="6956"/>
                    </a:lnTo>
                    <a:lnTo>
                      <a:pt x="104" y="6960"/>
                    </a:lnTo>
                    <a:cubicBezTo>
                      <a:pt x="273" y="7844"/>
                      <a:pt x="639" y="8537"/>
                      <a:pt x="1151" y="9002"/>
                    </a:cubicBezTo>
                    <a:cubicBezTo>
                      <a:pt x="1291" y="9128"/>
                      <a:pt x="1441" y="9238"/>
                      <a:pt x="1604" y="9331"/>
                    </a:cubicBezTo>
                    <a:lnTo>
                      <a:pt x="1604" y="9335"/>
                    </a:lnTo>
                    <a:lnTo>
                      <a:pt x="1610" y="9335"/>
                    </a:lnTo>
                    <a:lnTo>
                      <a:pt x="3170" y="10226"/>
                    </a:lnTo>
                    <a:lnTo>
                      <a:pt x="3597" y="10473"/>
                    </a:lnTo>
                    <a:cubicBezTo>
                      <a:pt x="2682" y="9867"/>
                      <a:pt x="2123" y="8669"/>
                      <a:pt x="2123" y="6996"/>
                    </a:cubicBezTo>
                    <a:cubicBezTo>
                      <a:pt x="2123" y="5124"/>
                      <a:pt x="2825" y="3034"/>
                      <a:pt x="3949" y="1225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249;p43">
                <a:extLst>
                  <a:ext uri="{FF2B5EF4-FFF2-40B4-BE49-F238E27FC236}">
                    <a16:creationId xmlns:a16="http://schemas.microsoft.com/office/drawing/2014/main" id="{C83BE639-D517-4220-958C-0476538E25C6}"/>
                  </a:ext>
                </a:extLst>
              </p:cNvPr>
              <p:cNvSpPr/>
              <p:nvPr/>
            </p:nvSpPr>
            <p:spPr>
              <a:xfrm>
                <a:off x="4493796" y="4269956"/>
                <a:ext cx="467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" extrusionOk="0">
                    <a:moveTo>
                      <a:pt x="0" y="0"/>
                    </a:moveTo>
                    <a:lnTo>
                      <a:pt x="20" y="13"/>
                    </a:lnTo>
                    <a:lnTo>
                      <a:pt x="2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250;p43">
                <a:extLst>
                  <a:ext uri="{FF2B5EF4-FFF2-40B4-BE49-F238E27FC236}">
                    <a16:creationId xmlns:a16="http://schemas.microsoft.com/office/drawing/2014/main" id="{0D2F77F6-9120-4414-8ADC-BB39E0F6529E}"/>
                  </a:ext>
                </a:extLst>
              </p:cNvPr>
              <p:cNvSpPr/>
              <p:nvPr/>
            </p:nvSpPr>
            <p:spPr>
              <a:xfrm>
                <a:off x="4347155" y="4263141"/>
                <a:ext cx="185281" cy="111227"/>
              </a:xfrm>
              <a:custGeom>
                <a:avLst/>
                <a:gdLst/>
                <a:ahLst/>
                <a:cxnLst/>
                <a:rect l="l" t="t" r="r" b="b"/>
                <a:pathLst>
                  <a:path w="9515" h="5712" extrusionOk="0">
                    <a:moveTo>
                      <a:pt x="6114" y="0"/>
                    </a:moveTo>
                    <a:cubicBezTo>
                      <a:pt x="5379" y="0"/>
                      <a:pt x="4548" y="240"/>
                      <a:pt x="3670" y="749"/>
                    </a:cubicBezTo>
                    <a:cubicBezTo>
                      <a:pt x="2259" y="1560"/>
                      <a:pt x="972" y="2918"/>
                      <a:pt x="1" y="4488"/>
                    </a:cubicBezTo>
                    <a:lnTo>
                      <a:pt x="2123" y="5712"/>
                    </a:lnTo>
                    <a:cubicBezTo>
                      <a:pt x="3094" y="4142"/>
                      <a:pt x="4381" y="2781"/>
                      <a:pt x="5792" y="1967"/>
                    </a:cubicBezTo>
                    <a:cubicBezTo>
                      <a:pt x="6676" y="1457"/>
                      <a:pt x="7508" y="1215"/>
                      <a:pt x="8247" y="1215"/>
                    </a:cubicBezTo>
                    <a:cubicBezTo>
                      <a:pt x="8709" y="1215"/>
                      <a:pt x="9135" y="1311"/>
                      <a:pt x="9514" y="1494"/>
                    </a:cubicBezTo>
                    <a:lnTo>
                      <a:pt x="8167" y="716"/>
                    </a:lnTo>
                    <a:lnTo>
                      <a:pt x="7558" y="363"/>
                    </a:lnTo>
                    <a:lnTo>
                      <a:pt x="7551" y="363"/>
                    </a:lnTo>
                    <a:lnTo>
                      <a:pt x="7531" y="350"/>
                    </a:lnTo>
                    <a:lnTo>
                      <a:pt x="7531" y="353"/>
                    </a:lnTo>
                    <a:cubicBezTo>
                      <a:pt x="7408" y="286"/>
                      <a:pt x="7282" y="226"/>
                      <a:pt x="7152" y="180"/>
                    </a:cubicBezTo>
                    <a:cubicBezTo>
                      <a:pt x="6833" y="60"/>
                      <a:pt x="6487" y="0"/>
                      <a:pt x="6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251;p43">
                <a:extLst>
                  <a:ext uri="{FF2B5EF4-FFF2-40B4-BE49-F238E27FC236}">
                    <a16:creationId xmlns:a16="http://schemas.microsoft.com/office/drawing/2014/main" id="{45F81A8A-9AC5-4189-A42E-C235F6970475}"/>
                  </a:ext>
                </a:extLst>
              </p:cNvPr>
              <p:cNvSpPr/>
              <p:nvPr/>
            </p:nvSpPr>
            <p:spPr>
              <a:xfrm>
                <a:off x="4415500" y="4354678"/>
                <a:ext cx="88872" cy="140591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220" extrusionOk="0">
                    <a:moveTo>
                      <a:pt x="2896" y="1"/>
                    </a:moveTo>
                    <a:cubicBezTo>
                      <a:pt x="2871" y="1"/>
                      <a:pt x="2845" y="9"/>
                      <a:pt x="2817" y="26"/>
                    </a:cubicBezTo>
                    <a:lnTo>
                      <a:pt x="1756" y="635"/>
                    </a:lnTo>
                    <a:cubicBezTo>
                      <a:pt x="1697" y="671"/>
                      <a:pt x="1643" y="738"/>
                      <a:pt x="1597" y="831"/>
                    </a:cubicBezTo>
                    <a:cubicBezTo>
                      <a:pt x="1554" y="928"/>
                      <a:pt x="1530" y="1021"/>
                      <a:pt x="1530" y="1118"/>
                    </a:cubicBezTo>
                    <a:lnTo>
                      <a:pt x="1530" y="3043"/>
                    </a:lnTo>
                    <a:lnTo>
                      <a:pt x="226" y="3795"/>
                    </a:lnTo>
                    <a:cubicBezTo>
                      <a:pt x="166" y="3832"/>
                      <a:pt x="113" y="3898"/>
                      <a:pt x="66" y="3992"/>
                    </a:cubicBezTo>
                    <a:cubicBezTo>
                      <a:pt x="23" y="4087"/>
                      <a:pt x="0" y="4181"/>
                      <a:pt x="0" y="4277"/>
                    </a:cubicBezTo>
                    <a:lnTo>
                      <a:pt x="0" y="5584"/>
                    </a:lnTo>
                    <a:cubicBezTo>
                      <a:pt x="0" y="5678"/>
                      <a:pt x="23" y="5748"/>
                      <a:pt x="66" y="5791"/>
                    </a:cubicBezTo>
                    <a:cubicBezTo>
                      <a:pt x="91" y="5814"/>
                      <a:pt x="118" y="5826"/>
                      <a:pt x="148" y="5826"/>
                    </a:cubicBezTo>
                    <a:cubicBezTo>
                      <a:pt x="172" y="5826"/>
                      <a:pt x="198" y="5818"/>
                      <a:pt x="226" y="5801"/>
                    </a:cubicBezTo>
                    <a:lnTo>
                      <a:pt x="1530" y="5049"/>
                    </a:lnTo>
                    <a:lnTo>
                      <a:pt x="1530" y="6978"/>
                    </a:lnTo>
                    <a:cubicBezTo>
                      <a:pt x="1530" y="7072"/>
                      <a:pt x="1554" y="7141"/>
                      <a:pt x="1597" y="7185"/>
                    </a:cubicBezTo>
                    <a:cubicBezTo>
                      <a:pt x="1622" y="7208"/>
                      <a:pt x="1649" y="7220"/>
                      <a:pt x="1678" y="7220"/>
                    </a:cubicBezTo>
                    <a:cubicBezTo>
                      <a:pt x="1703" y="7220"/>
                      <a:pt x="1729" y="7211"/>
                      <a:pt x="1756" y="7195"/>
                    </a:cubicBezTo>
                    <a:lnTo>
                      <a:pt x="2817" y="6586"/>
                    </a:lnTo>
                    <a:cubicBezTo>
                      <a:pt x="2877" y="6549"/>
                      <a:pt x="2931" y="6482"/>
                      <a:pt x="2977" y="6390"/>
                    </a:cubicBezTo>
                    <a:cubicBezTo>
                      <a:pt x="3020" y="6293"/>
                      <a:pt x="3043" y="6200"/>
                      <a:pt x="3043" y="6103"/>
                    </a:cubicBezTo>
                    <a:lnTo>
                      <a:pt x="3043" y="4178"/>
                    </a:lnTo>
                    <a:lnTo>
                      <a:pt x="4337" y="3429"/>
                    </a:lnTo>
                    <a:cubicBezTo>
                      <a:pt x="4400" y="3393"/>
                      <a:pt x="4451" y="3329"/>
                      <a:pt x="4497" y="3233"/>
                    </a:cubicBezTo>
                    <a:cubicBezTo>
                      <a:pt x="4540" y="3140"/>
                      <a:pt x="4563" y="3043"/>
                      <a:pt x="4563" y="2950"/>
                    </a:cubicBezTo>
                    <a:lnTo>
                      <a:pt x="4563" y="1643"/>
                    </a:lnTo>
                    <a:cubicBezTo>
                      <a:pt x="4563" y="1546"/>
                      <a:pt x="4540" y="1477"/>
                      <a:pt x="4497" y="1433"/>
                    </a:cubicBezTo>
                    <a:cubicBezTo>
                      <a:pt x="4472" y="1411"/>
                      <a:pt x="4445" y="1399"/>
                      <a:pt x="4415" y="1399"/>
                    </a:cubicBezTo>
                    <a:cubicBezTo>
                      <a:pt x="4391" y="1399"/>
                      <a:pt x="4366" y="1407"/>
                      <a:pt x="4337" y="1423"/>
                    </a:cubicBezTo>
                    <a:lnTo>
                      <a:pt x="3043" y="2171"/>
                    </a:lnTo>
                    <a:lnTo>
                      <a:pt x="3043" y="243"/>
                    </a:lnTo>
                    <a:cubicBezTo>
                      <a:pt x="3043" y="149"/>
                      <a:pt x="3020" y="80"/>
                      <a:pt x="2977" y="36"/>
                    </a:cubicBezTo>
                    <a:cubicBezTo>
                      <a:pt x="2952" y="13"/>
                      <a:pt x="2925" y="1"/>
                      <a:pt x="28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252;p43">
                <a:extLst>
                  <a:ext uri="{FF2B5EF4-FFF2-40B4-BE49-F238E27FC236}">
                    <a16:creationId xmlns:a16="http://schemas.microsoft.com/office/drawing/2014/main" id="{560A268C-0D2C-4116-8724-872651897B69}"/>
                  </a:ext>
                </a:extLst>
              </p:cNvPr>
              <p:cNvSpPr/>
              <p:nvPr/>
            </p:nvSpPr>
            <p:spPr>
              <a:xfrm>
                <a:off x="5001264" y="3677315"/>
                <a:ext cx="424870" cy="885726"/>
              </a:xfrm>
              <a:custGeom>
                <a:avLst/>
                <a:gdLst/>
                <a:ahLst/>
                <a:cxnLst/>
                <a:rect l="l" t="t" r="r" b="b"/>
                <a:pathLst>
                  <a:path w="21819" h="45486" extrusionOk="0">
                    <a:moveTo>
                      <a:pt x="21065" y="1"/>
                    </a:moveTo>
                    <a:cubicBezTo>
                      <a:pt x="20917" y="1"/>
                      <a:pt x="20765" y="35"/>
                      <a:pt x="20648" y="103"/>
                    </a:cubicBezTo>
                    <a:lnTo>
                      <a:pt x="406" y="11778"/>
                    </a:lnTo>
                    <a:cubicBezTo>
                      <a:pt x="183" y="11908"/>
                      <a:pt x="1" y="12224"/>
                      <a:pt x="1" y="12483"/>
                    </a:cubicBezTo>
                    <a:lnTo>
                      <a:pt x="1" y="44706"/>
                    </a:lnTo>
                    <a:cubicBezTo>
                      <a:pt x="1" y="44966"/>
                      <a:pt x="171" y="45275"/>
                      <a:pt x="383" y="45398"/>
                    </a:cubicBezTo>
                    <a:cubicBezTo>
                      <a:pt x="484" y="45457"/>
                      <a:pt x="619" y="45486"/>
                      <a:pt x="756" y="45486"/>
                    </a:cubicBezTo>
                    <a:cubicBezTo>
                      <a:pt x="905" y="45486"/>
                      <a:pt x="1056" y="45452"/>
                      <a:pt x="1172" y="45385"/>
                    </a:cubicBezTo>
                    <a:lnTo>
                      <a:pt x="21413" y="33709"/>
                    </a:lnTo>
                    <a:cubicBezTo>
                      <a:pt x="21638" y="33579"/>
                      <a:pt x="21818" y="33263"/>
                      <a:pt x="21818" y="33004"/>
                    </a:cubicBezTo>
                    <a:lnTo>
                      <a:pt x="21818" y="781"/>
                    </a:lnTo>
                    <a:cubicBezTo>
                      <a:pt x="21818" y="522"/>
                      <a:pt x="21649" y="212"/>
                      <a:pt x="21436" y="89"/>
                    </a:cubicBezTo>
                    <a:cubicBezTo>
                      <a:pt x="21335" y="30"/>
                      <a:pt x="21202" y="1"/>
                      <a:pt x="21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7253;p43">
                <a:extLst>
                  <a:ext uri="{FF2B5EF4-FFF2-40B4-BE49-F238E27FC236}">
                    <a16:creationId xmlns:a16="http://schemas.microsoft.com/office/drawing/2014/main" id="{EC187BFB-229E-4A06-9092-3ADF07CC7EF3}"/>
                  </a:ext>
                </a:extLst>
              </p:cNvPr>
              <p:cNvSpPr/>
              <p:nvPr/>
            </p:nvSpPr>
            <p:spPr>
              <a:xfrm>
                <a:off x="5002764" y="3912533"/>
                <a:ext cx="857" cy="1636"/>
              </a:xfrm>
              <a:custGeom>
                <a:avLst/>
                <a:gdLst/>
                <a:ahLst/>
                <a:cxnLst/>
                <a:rect l="l" t="t" r="r" b="b"/>
                <a:pathLst>
                  <a:path w="44" h="84" extrusionOk="0">
                    <a:moveTo>
                      <a:pt x="43" y="1"/>
                    </a:moveTo>
                    <a:cubicBezTo>
                      <a:pt x="27" y="27"/>
                      <a:pt x="14" y="54"/>
                      <a:pt x="0" y="84"/>
                    </a:cubicBezTo>
                    <a:cubicBezTo>
                      <a:pt x="14" y="54"/>
                      <a:pt x="27" y="27"/>
                      <a:pt x="43" y="1"/>
                    </a:cubicBezTo>
                    <a:close/>
                  </a:path>
                </a:pathLst>
              </a:custGeom>
              <a:solidFill>
                <a:srgbClr val="2F3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254;p43">
                <a:extLst>
                  <a:ext uri="{FF2B5EF4-FFF2-40B4-BE49-F238E27FC236}">
                    <a16:creationId xmlns:a16="http://schemas.microsoft.com/office/drawing/2014/main" id="{512E6025-5132-4DBE-AF61-AB1D7A93D92E}"/>
                  </a:ext>
                </a:extLst>
              </p:cNvPr>
              <p:cNvSpPr/>
              <p:nvPr/>
            </p:nvSpPr>
            <p:spPr>
              <a:xfrm>
                <a:off x="5015965" y="4562382"/>
                <a:ext cx="4810" cy="60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31" extrusionOk="0">
                    <a:moveTo>
                      <a:pt x="243" y="0"/>
                    </a:moveTo>
                    <a:cubicBezTo>
                      <a:pt x="231" y="3"/>
                      <a:pt x="217" y="6"/>
                      <a:pt x="204" y="10"/>
                    </a:cubicBezTo>
                    <a:lnTo>
                      <a:pt x="204" y="10"/>
                    </a:lnTo>
                    <a:cubicBezTo>
                      <a:pt x="218" y="7"/>
                      <a:pt x="232" y="4"/>
                      <a:pt x="247" y="0"/>
                    </a:cubicBezTo>
                    <a:close/>
                    <a:moveTo>
                      <a:pt x="204" y="10"/>
                    </a:moveTo>
                    <a:cubicBezTo>
                      <a:pt x="173" y="16"/>
                      <a:pt x="143" y="21"/>
                      <a:pt x="110" y="23"/>
                    </a:cubicBezTo>
                    <a:cubicBezTo>
                      <a:pt x="140" y="23"/>
                      <a:pt x="170" y="17"/>
                      <a:pt x="200" y="11"/>
                    </a:cubicBezTo>
                    <a:cubicBezTo>
                      <a:pt x="202" y="10"/>
                      <a:pt x="203" y="10"/>
                      <a:pt x="204" y="10"/>
                    </a:cubicBezTo>
                    <a:close/>
                    <a:moveTo>
                      <a:pt x="80" y="27"/>
                    </a:moveTo>
                    <a:lnTo>
                      <a:pt x="80" y="27"/>
                    </a:lnTo>
                    <a:cubicBezTo>
                      <a:pt x="54" y="31"/>
                      <a:pt x="24" y="31"/>
                      <a:pt x="1" y="31"/>
                    </a:cubicBezTo>
                    <a:cubicBezTo>
                      <a:pt x="27" y="31"/>
                      <a:pt x="54" y="31"/>
                      <a:pt x="80" y="27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255;p43">
                <a:extLst>
                  <a:ext uri="{FF2B5EF4-FFF2-40B4-BE49-F238E27FC236}">
                    <a16:creationId xmlns:a16="http://schemas.microsoft.com/office/drawing/2014/main" id="{7D26D1D1-F30D-4705-8E53-D351D3DC8929}"/>
                  </a:ext>
                </a:extLst>
              </p:cNvPr>
              <p:cNvSpPr/>
              <p:nvPr/>
            </p:nvSpPr>
            <p:spPr>
              <a:xfrm>
                <a:off x="5001264" y="3912533"/>
                <a:ext cx="21459" cy="65047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3405" extrusionOk="0">
                    <a:moveTo>
                      <a:pt x="1101" y="33338"/>
                    </a:moveTo>
                    <a:lnTo>
                      <a:pt x="1101" y="33338"/>
                    </a:lnTo>
                    <a:cubicBezTo>
                      <a:pt x="1098" y="33338"/>
                      <a:pt x="1095" y="33341"/>
                      <a:pt x="1092" y="33341"/>
                    </a:cubicBezTo>
                    <a:cubicBezTo>
                      <a:pt x="1092" y="33341"/>
                      <a:pt x="1091" y="33341"/>
                      <a:pt x="1091" y="33342"/>
                    </a:cubicBezTo>
                    <a:lnTo>
                      <a:pt x="1091" y="33342"/>
                    </a:lnTo>
                    <a:cubicBezTo>
                      <a:pt x="1094" y="33340"/>
                      <a:pt x="1098" y="33339"/>
                      <a:pt x="1101" y="33338"/>
                    </a:cubicBezTo>
                    <a:close/>
                    <a:moveTo>
                      <a:pt x="120" y="1"/>
                    </a:moveTo>
                    <a:cubicBezTo>
                      <a:pt x="104" y="27"/>
                      <a:pt x="91" y="54"/>
                      <a:pt x="77" y="84"/>
                    </a:cubicBezTo>
                    <a:cubicBezTo>
                      <a:pt x="74" y="90"/>
                      <a:pt x="74" y="94"/>
                      <a:pt x="71" y="101"/>
                    </a:cubicBezTo>
                    <a:cubicBezTo>
                      <a:pt x="57" y="134"/>
                      <a:pt x="44" y="167"/>
                      <a:pt x="34" y="200"/>
                    </a:cubicBezTo>
                    <a:cubicBezTo>
                      <a:pt x="11" y="270"/>
                      <a:pt x="1" y="337"/>
                      <a:pt x="1" y="403"/>
                    </a:cubicBezTo>
                    <a:lnTo>
                      <a:pt x="1" y="32629"/>
                    </a:lnTo>
                    <a:cubicBezTo>
                      <a:pt x="1" y="32789"/>
                      <a:pt x="67" y="32972"/>
                      <a:pt x="171" y="33112"/>
                    </a:cubicBezTo>
                    <a:cubicBezTo>
                      <a:pt x="230" y="33198"/>
                      <a:pt x="303" y="33271"/>
                      <a:pt x="380" y="33314"/>
                    </a:cubicBezTo>
                    <a:cubicBezTo>
                      <a:pt x="380" y="33318"/>
                      <a:pt x="383" y="33318"/>
                      <a:pt x="383" y="33318"/>
                    </a:cubicBezTo>
                    <a:cubicBezTo>
                      <a:pt x="383" y="33318"/>
                      <a:pt x="386" y="33318"/>
                      <a:pt x="386" y="33321"/>
                    </a:cubicBezTo>
                    <a:cubicBezTo>
                      <a:pt x="436" y="33348"/>
                      <a:pt x="496" y="33371"/>
                      <a:pt x="559" y="33385"/>
                    </a:cubicBezTo>
                    <a:cubicBezTo>
                      <a:pt x="622" y="33397"/>
                      <a:pt x="685" y="33405"/>
                      <a:pt x="756" y="33405"/>
                    </a:cubicBezTo>
                    <a:cubicBezTo>
                      <a:pt x="782" y="33405"/>
                      <a:pt x="809" y="33405"/>
                      <a:pt x="836" y="33401"/>
                    </a:cubicBezTo>
                    <a:cubicBezTo>
                      <a:pt x="842" y="33401"/>
                      <a:pt x="852" y="33401"/>
                      <a:pt x="862" y="33397"/>
                    </a:cubicBezTo>
                    <a:lnTo>
                      <a:pt x="865" y="33397"/>
                    </a:lnTo>
                    <a:cubicBezTo>
                      <a:pt x="912" y="33394"/>
                      <a:pt x="955" y="33385"/>
                      <a:pt x="1002" y="33374"/>
                    </a:cubicBezTo>
                    <a:cubicBezTo>
                      <a:pt x="1025" y="33365"/>
                      <a:pt x="1049" y="33358"/>
                      <a:pt x="1072" y="33348"/>
                    </a:cubicBezTo>
                    <a:lnTo>
                      <a:pt x="1078" y="33348"/>
                    </a:lnTo>
                    <a:cubicBezTo>
                      <a:pt x="1084" y="33345"/>
                      <a:pt x="1088" y="33345"/>
                      <a:pt x="1091" y="33342"/>
                    </a:cubicBezTo>
                    <a:lnTo>
                      <a:pt x="1091" y="33342"/>
                    </a:lnTo>
                    <a:cubicBezTo>
                      <a:pt x="1079" y="33346"/>
                      <a:pt x="1069" y="33348"/>
                      <a:pt x="1058" y="33348"/>
                    </a:cubicBezTo>
                    <a:cubicBezTo>
                      <a:pt x="1055" y="33351"/>
                      <a:pt x="1052" y="33351"/>
                      <a:pt x="1052" y="33351"/>
                    </a:cubicBezTo>
                    <a:lnTo>
                      <a:pt x="1045" y="33351"/>
                    </a:lnTo>
                    <a:cubicBezTo>
                      <a:pt x="1029" y="33358"/>
                      <a:pt x="1009" y="33361"/>
                      <a:pt x="992" y="33361"/>
                    </a:cubicBezTo>
                    <a:cubicBezTo>
                      <a:pt x="975" y="33361"/>
                      <a:pt x="959" y="33358"/>
                      <a:pt x="942" y="33354"/>
                    </a:cubicBezTo>
                    <a:cubicBezTo>
                      <a:pt x="912" y="33348"/>
                      <a:pt x="885" y="33334"/>
                      <a:pt x="859" y="33314"/>
                    </a:cubicBezTo>
                    <a:cubicBezTo>
                      <a:pt x="825" y="33288"/>
                      <a:pt x="799" y="33245"/>
                      <a:pt x="782" y="33191"/>
                    </a:cubicBezTo>
                    <a:cubicBezTo>
                      <a:pt x="773" y="33155"/>
                      <a:pt x="765" y="33115"/>
                      <a:pt x="765" y="33069"/>
                    </a:cubicBezTo>
                    <a:lnTo>
                      <a:pt x="765" y="842"/>
                    </a:lnTo>
                    <a:cubicBezTo>
                      <a:pt x="765" y="723"/>
                      <a:pt x="805" y="589"/>
                      <a:pt x="865" y="473"/>
                    </a:cubicBezTo>
                    <a:cubicBezTo>
                      <a:pt x="872" y="463"/>
                      <a:pt x="879" y="453"/>
                      <a:pt x="885" y="443"/>
                    </a:cubicBezTo>
                    <a:lnTo>
                      <a:pt x="882" y="44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256;p43">
                <a:extLst>
                  <a:ext uri="{FF2B5EF4-FFF2-40B4-BE49-F238E27FC236}">
                    <a16:creationId xmlns:a16="http://schemas.microsoft.com/office/drawing/2014/main" id="{98ADC919-AA78-41A5-B4DE-3565446E88DD}"/>
                  </a:ext>
                </a:extLst>
              </p:cNvPr>
              <p:cNvSpPr/>
              <p:nvPr/>
            </p:nvSpPr>
            <p:spPr>
              <a:xfrm>
                <a:off x="5403294" y="3677607"/>
                <a:ext cx="21011" cy="7789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00" extrusionOk="0">
                    <a:moveTo>
                      <a:pt x="210" y="11"/>
                    </a:moveTo>
                    <a:lnTo>
                      <a:pt x="210" y="11"/>
                    </a:lnTo>
                    <a:cubicBezTo>
                      <a:pt x="133" y="28"/>
                      <a:pt x="64" y="51"/>
                      <a:pt x="1" y="88"/>
                    </a:cubicBezTo>
                    <a:cubicBezTo>
                      <a:pt x="64" y="54"/>
                      <a:pt x="133" y="28"/>
                      <a:pt x="210" y="11"/>
                    </a:cubicBezTo>
                    <a:close/>
                    <a:moveTo>
                      <a:pt x="583" y="1"/>
                    </a:moveTo>
                    <a:cubicBezTo>
                      <a:pt x="659" y="14"/>
                      <a:pt x="729" y="41"/>
                      <a:pt x="789" y="74"/>
                    </a:cubicBezTo>
                    <a:cubicBezTo>
                      <a:pt x="905" y="140"/>
                      <a:pt x="1008" y="260"/>
                      <a:pt x="1078" y="400"/>
                    </a:cubicBezTo>
                    <a:cubicBezTo>
                      <a:pt x="1008" y="260"/>
                      <a:pt x="905" y="140"/>
                      <a:pt x="792" y="74"/>
                    </a:cubicBezTo>
                    <a:cubicBezTo>
                      <a:pt x="729" y="37"/>
                      <a:pt x="659" y="14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257;p43">
                <a:extLst>
                  <a:ext uri="{FF2B5EF4-FFF2-40B4-BE49-F238E27FC236}">
                    <a16:creationId xmlns:a16="http://schemas.microsoft.com/office/drawing/2014/main" id="{4859416A-91D0-4E11-BDE6-E3E23D37E7F4}"/>
                  </a:ext>
                </a:extLst>
              </p:cNvPr>
              <p:cNvSpPr/>
              <p:nvPr/>
            </p:nvSpPr>
            <p:spPr>
              <a:xfrm>
                <a:off x="5003601" y="3907548"/>
                <a:ext cx="4226" cy="500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57" extrusionOk="0">
                    <a:moveTo>
                      <a:pt x="217" y="1"/>
                    </a:moveTo>
                    <a:cubicBezTo>
                      <a:pt x="134" y="67"/>
                      <a:pt x="57" y="157"/>
                      <a:pt x="0" y="257"/>
                    </a:cubicBezTo>
                    <a:lnTo>
                      <a:pt x="0" y="257"/>
                    </a:lnTo>
                    <a:cubicBezTo>
                      <a:pt x="57" y="157"/>
                      <a:pt x="134" y="67"/>
                      <a:pt x="217" y="1"/>
                    </a:cubicBezTo>
                    <a:close/>
                  </a:path>
                </a:pathLst>
              </a:custGeom>
              <a:solidFill>
                <a:srgbClr val="737F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258;p43">
                <a:extLst>
                  <a:ext uri="{FF2B5EF4-FFF2-40B4-BE49-F238E27FC236}">
                    <a16:creationId xmlns:a16="http://schemas.microsoft.com/office/drawing/2014/main" id="{60A88E92-6C5A-4C11-9146-6FFE45BD27B3}"/>
                  </a:ext>
                </a:extLst>
              </p:cNvPr>
              <p:cNvSpPr/>
              <p:nvPr/>
            </p:nvSpPr>
            <p:spPr>
              <a:xfrm>
                <a:off x="5003601" y="3677354"/>
                <a:ext cx="422397" cy="243835"/>
              </a:xfrm>
              <a:custGeom>
                <a:avLst/>
                <a:gdLst/>
                <a:ahLst/>
                <a:cxnLst/>
                <a:rect l="l" t="t" r="r" b="b"/>
                <a:pathLst>
                  <a:path w="21692" h="12522" extrusionOk="0">
                    <a:moveTo>
                      <a:pt x="20947" y="1"/>
                    </a:moveTo>
                    <a:cubicBezTo>
                      <a:pt x="20877" y="1"/>
                      <a:pt x="20807" y="7"/>
                      <a:pt x="20737" y="24"/>
                    </a:cubicBezTo>
                    <a:cubicBezTo>
                      <a:pt x="20660" y="41"/>
                      <a:pt x="20591" y="67"/>
                      <a:pt x="20528" y="101"/>
                    </a:cubicBezTo>
                    <a:lnTo>
                      <a:pt x="9417" y="6510"/>
                    </a:lnTo>
                    <a:lnTo>
                      <a:pt x="290" y="11776"/>
                    </a:lnTo>
                    <a:cubicBezTo>
                      <a:pt x="263" y="11789"/>
                      <a:pt x="240" y="11806"/>
                      <a:pt x="217" y="11823"/>
                    </a:cubicBezTo>
                    <a:cubicBezTo>
                      <a:pt x="134" y="11889"/>
                      <a:pt x="57" y="11979"/>
                      <a:pt x="0" y="12079"/>
                    </a:cubicBezTo>
                    <a:lnTo>
                      <a:pt x="762" y="12521"/>
                    </a:lnTo>
                    <a:cubicBezTo>
                      <a:pt x="839" y="12395"/>
                      <a:pt x="938" y="12282"/>
                      <a:pt x="1052" y="12215"/>
                    </a:cubicBezTo>
                    <a:lnTo>
                      <a:pt x="21293" y="543"/>
                    </a:lnTo>
                    <a:cubicBezTo>
                      <a:pt x="21359" y="506"/>
                      <a:pt x="21419" y="486"/>
                      <a:pt x="21472" y="486"/>
                    </a:cubicBezTo>
                    <a:cubicBezTo>
                      <a:pt x="21589" y="486"/>
                      <a:pt x="21672" y="566"/>
                      <a:pt x="21692" y="703"/>
                    </a:cubicBezTo>
                    <a:cubicBezTo>
                      <a:pt x="21681" y="606"/>
                      <a:pt x="21652" y="506"/>
                      <a:pt x="21605" y="413"/>
                    </a:cubicBezTo>
                    <a:cubicBezTo>
                      <a:pt x="21535" y="273"/>
                      <a:pt x="21432" y="153"/>
                      <a:pt x="21316" y="87"/>
                    </a:cubicBezTo>
                    <a:cubicBezTo>
                      <a:pt x="21256" y="54"/>
                      <a:pt x="21186" y="27"/>
                      <a:pt x="21110" y="14"/>
                    </a:cubicBezTo>
                    <a:cubicBezTo>
                      <a:pt x="21056" y="4"/>
                      <a:pt x="21000" y="1"/>
                      <a:pt x="209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259;p43">
                <a:extLst>
                  <a:ext uri="{FF2B5EF4-FFF2-40B4-BE49-F238E27FC236}">
                    <a16:creationId xmlns:a16="http://schemas.microsoft.com/office/drawing/2014/main" id="{5F3FDC61-1775-452C-B2FB-918BFF6FF251}"/>
                  </a:ext>
                </a:extLst>
              </p:cNvPr>
              <p:cNvSpPr/>
              <p:nvPr/>
            </p:nvSpPr>
            <p:spPr>
              <a:xfrm>
                <a:off x="5060263" y="3768929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5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260;p43">
                <a:extLst>
                  <a:ext uri="{FF2B5EF4-FFF2-40B4-BE49-F238E27FC236}">
                    <a16:creationId xmlns:a16="http://schemas.microsoft.com/office/drawing/2014/main" id="{0917FAFE-3EFF-4D28-9328-86EE893A1409}"/>
                  </a:ext>
                </a:extLst>
              </p:cNvPr>
              <p:cNvSpPr/>
              <p:nvPr/>
            </p:nvSpPr>
            <p:spPr>
              <a:xfrm>
                <a:off x="5060263" y="3826780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79"/>
                      <a:pt x="360" y="9847"/>
                    </a:cubicBezTo>
                    <a:lnTo>
                      <a:pt x="15642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7261;p43">
                <a:extLst>
                  <a:ext uri="{FF2B5EF4-FFF2-40B4-BE49-F238E27FC236}">
                    <a16:creationId xmlns:a16="http://schemas.microsoft.com/office/drawing/2014/main" id="{8B103663-9C75-42FC-8502-F1D5A1E080BC}"/>
                  </a:ext>
                </a:extLst>
              </p:cNvPr>
              <p:cNvSpPr/>
              <p:nvPr/>
            </p:nvSpPr>
            <p:spPr>
              <a:xfrm>
                <a:off x="5060263" y="3884650"/>
                <a:ext cx="311599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4" extrusionOk="0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49"/>
                    </a:cubicBezTo>
                    <a:lnTo>
                      <a:pt x="360" y="8874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0"/>
                    </a:lnTo>
                    <a:cubicBezTo>
                      <a:pt x="15841" y="908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3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7262;p43">
                <a:extLst>
                  <a:ext uri="{FF2B5EF4-FFF2-40B4-BE49-F238E27FC236}">
                    <a16:creationId xmlns:a16="http://schemas.microsoft.com/office/drawing/2014/main" id="{D7143D2B-A151-4B86-880F-FF0DF812220A}"/>
                  </a:ext>
                </a:extLst>
              </p:cNvPr>
              <p:cNvSpPr/>
              <p:nvPr/>
            </p:nvSpPr>
            <p:spPr>
              <a:xfrm>
                <a:off x="5060263" y="3942500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1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7263;p43">
                <a:extLst>
                  <a:ext uri="{FF2B5EF4-FFF2-40B4-BE49-F238E27FC236}">
                    <a16:creationId xmlns:a16="http://schemas.microsoft.com/office/drawing/2014/main" id="{895A2C4F-57FA-41D2-ACBF-380A4565201E}"/>
                  </a:ext>
                </a:extLst>
              </p:cNvPr>
              <p:cNvSpPr/>
              <p:nvPr/>
            </p:nvSpPr>
            <p:spPr>
              <a:xfrm>
                <a:off x="5060263" y="4000331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3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5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9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7264;p43">
                <a:extLst>
                  <a:ext uri="{FF2B5EF4-FFF2-40B4-BE49-F238E27FC236}">
                    <a16:creationId xmlns:a16="http://schemas.microsoft.com/office/drawing/2014/main" id="{7CF7D250-C0F0-4A19-A6A9-CFC6369ED853}"/>
                  </a:ext>
                </a:extLst>
              </p:cNvPr>
              <p:cNvSpPr/>
              <p:nvPr/>
            </p:nvSpPr>
            <p:spPr>
              <a:xfrm>
                <a:off x="5060263" y="4058201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5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0" y="9895"/>
                    </a:cubicBezTo>
                    <a:cubicBezTo>
                      <a:pt x="248" y="9895"/>
                      <a:pt x="303" y="9880"/>
                      <a:pt x="360" y="9847"/>
                    </a:cubicBezTo>
                    <a:lnTo>
                      <a:pt x="15642" y="1022"/>
                    </a:lnTo>
                    <a:cubicBezTo>
                      <a:pt x="15841" y="906"/>
                      <a:pt x="16001" y="629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7265;p43">
                <a:extLst>
                  <a:ext uri="{FF2B5EF4-FFF2-40B4-BE49-F238E27FC236}">
                    <a16:creationId xmlns:a16="http://schemas.microsoft.com/office/drawing/2014/main" id="{404B5E6D-EA7E-4B61-8E95-387A97ED43D0}"/>
                  </a:ext>
                </a:extLst>
              </p:cNvPr>
              <p:cNvSpPr/>
              <p:nvPr/>
            </p:nvSpPr>
            <p:spPr>
              <a:xfrm>
                <a:off x="5060263" y="4116032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9"/>
                      <a:pt x="1" y="9495"/>
                    </a:cubicBezTo>
                    <a:lnTo>
                      <a:pt x="1" y="9637"/>
                    </a:lnTo>
                    <a:cubicBezTo>
                      <a:pt x="1" y="9801"/>
                      <a:pt x="82" y="9896"/>
                      <a:pt x="200" y="9896"/>
                    </a:cubicBezTo>
                    <a:cubicBezTo>
                      <a:pt x="248" y="9896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9"/>
                      <a:pt x="16001" y="630"/>
                      <a:pt x="16001" y="401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7266;p43">
                <a:extLst>
                  <a:ext uri="{FF2B5EF4-FFF2-40B4-BE49-F238E27FC236}">
                    <a16:creationId xmlns:a16="http://schemas.microsoft.com/office/drawing/2014/main" id="{1BC9CF2E-0BBA-4851-9E2A-1DB5A37FB549}"/>
                  </a:ext>
                </a:extLst>
              </p:cNvPr>
              <p:cNvSpPr/>
              <p:nvPr/>
            </p:nvSpPr>
            <p:spPr>
              <a:xfrm>
                <a:off x="5060263" y="4173902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3" y="1"/>
                    </a:moveTo>
                    <a:cubicBezTo>
                      <a:pt x="15755" y="1"/>
                      <a:pt x="15700" y="17"/>
                      <a:pt x="15642" y="50"/>
                    </a:cubicBezTo>
                    <a:lnTo>
                      <a:pt x="360" y="8874"/>
                    </a:lnTo>
                    <a:cubicBezTo>
                      <a:pt x="161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9" y="9894"/>
                    </a:cubicBezTo>
                    <a:cubicBezTo>
                      <a:pt x="247" y="9894"/>
                      <a:pt x="302" y="9879"/>
                      <a:pt x="360" y="9846"/>
                    </a:cubicBezTo>
                    <a:lnTo>
                      <a:pt x="15642" y="1021"/>
                    </a:lnTo>
                    <a:cubicBezTo>
                      <a:pt x="15841" y="908"/>
                      <a:pt x="16001" y="628"/>
                      <a:pt x="16001" y="399"/>
                    </a:cubicBezTo>
                    <a:lnTo>
                      <a:pt x="16001" y="256"/>
                    </a:lnTo>
                    <a:cubicBezTo>
                      <a:pt x="16001" y="93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7267;p43">
                <a:extLst>
                  <a:ext uri="{FF2B5EF4-FFF2-40B4-BE49-F238E27FC236}">
                    <a16:creationId xmlns:a16="http://schemas.microsoft.com/office/drawing/2014/main" id="{363BCA34-1217-4A60-B405-6C1DABE990C1}"/>
                  </a:ext>
                </a:extLst>
              </p:cNvPr>
              <p:cNvSpPr/>
              <p:nvPr/>
            </p:nvSpPr>
            <p:spPr>
              <a:xfrm>
                <a:off x="5060263" y="4231772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3"/>
                    </a:lnTo>
                    <a:cubicBezTo>
                      <a:pt x="161" y="8986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7268;p43">
                <a:extLst>
                  <a:ext uri="{FF2B5EF4-FFF2-40B4-BE49-F238E27FC236}">
                    <a16:creationId xmlns:a16="http://schemas.microsoft.com/office/drawing/2014/main" id="{99E05447-DFDE-4BD9-8829-D34F89FCD4F3}"/>
                  </a:ext>
                </a:extLst>
              </p:cNvPr>
              <p:cNvSpPr/>
              <p:nvPr/>
            </p:nvSpPr>
            <p:spPr>
              <a:xfrm>
                <a:off x="5060263" y="4289603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1"/>
                    </a:cubicBezTo>
                    <a:lnTo>
                      <a:pt x="16001" y="258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7269;p43">
              <a:extLst>
                <a:ext uri="{FF2B5EF4-FFF2-40B4-BE49-F238E27FC236}">
                  <a16:creationId xmlns:a16="http://schemas.microsoft.com/office/drawing/2014/main" id="{77E6DFD9-626D-4C8F-8544-9F9EEBC46344}"/>
                </a:ext>
              </a:extLst>
            </p:cNvPr>
            <p:cNvSpPr/>
            <p:nvPr/>
          </p:nvSpPr>
          <p:spPr>
            <a:xfrm flipH="1">
              <a:off x="5577250" y="4428800"/>
              <a:ext cx="390700" cy="169700"/>
            </a:xfrm>
            <a:custGeom>
              <a:avLst/>
              <a:gdLst/>
              <a:ahLst/>
              <a:cxnLst/>
              <a:rect l="l" t="t" r="r" b="b"/>
              <a:pathLst>
                <a:path w="15628" h="6788" extrusionOk="0">
                  <a:moveTo>
                    <a:pt x="7813" y="0"/>
                  </a:moveTo>
                  <a:cubicBezTo>
                    <a:pt x="5991" y="0"/>
                    <a:pt x="4169" y="332"/>
                    <a:pt x="2778" y="995"/>
                  </a:cubicBezTo>
                  <a:cubicBezTo>
                    <a:pt x="1" y="2320"/>
                    <a:pt x="1" y="4468"/>
                    <a:pt x="2778" y="5792"/>
                  </a:cubicBezTo>
                  <a:cubicBezTo>
                    <a:pt x="4169" y="6456"/>
                    <a:pt x="5991" y="6788"/>
                    <a:pt x="7813" y="6788"/>
                  </a:cubicBezTo>
                  <a:cubicBezTo>
                    <a:pt x="9635" y="6788"/>
                    <a:pt x="11457" y="6456"/>
                    <a:pt x="12847" y="5792"/>
                  </a:cubicBezTo>
                  <a:cubicBezTo>
                    <a:pt x="15628" y="4468"/>
                    <a:pt x="15628" y="2320"/>
                    <a:pt x="12847" y="995"/>
                  </a:cubicBezTo>
                  <a:cubicBezTo>
                    <a:pt x="11457" y="332"/>
                    <a:pt x="9635" y="0"/>
                    <a:pt x="7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270;p43">
              <a:extLst>
                <a:ext uri="{FF2B5EF4-FFF2-40B4-BE49-F238E27FC236}">
                  <a16:creationId xmlns:a16="http://schemas.microsoft.com/office/drawing/2014/main" id="{584FDF10-23DE-4544-AC91-BFD5229BCCD3}"/>
                </a:ext>
              </a:extLst>
            </p:cNvPr>
            <p:cNvSpPr/>
            <p:nvPr/>
          </p:nvSpPr>
          <p:spPr>
            <a:xfrm flipH="1">
              <a:off x="5412099" y="4003635"/>
              <a:ext cx="234375" cy="264750"/>
            </a:xfrm>
            <a:custGeom>
              <a:avLst/>
              <a:gdLst/>
              <a:ahLst/>
              <a:cxnLst/>
              <a:rect l="l" t="t" r="r" b="b"/>
              <a:pathLst>
                <a:path w="9375" h="10590" extrusionOk="0">
                  <a:moveTo>
                    <a:pt x="2354" y="1"/>
                  </a:moveTo>
                  <a:cubicBezTo>
                    <a:pt x="2002" y="1"/>
                    <a:pt x="1668" y="62"/>
                    <a:pt x="1368" y="195"/>
                  </a:cubicBezTo>
                  <a:cubicBezTo>
                    <a:pt x="0" y="797"/>
                    <a:pt x="316" y="2630"/>
                    <a:pt x="2129" y="3704"/>
                  </a:cubicBezTo>
                  <a:cubicBezTo>
                    <a:pt x="3942" y="4776"/>
                    <a:pt x="6640" y="6090"/>
                    <a:pt x="7575" y="8135"/>
                  </a:cubicBezTo>
                  <a:lnTo>
                    <a:pt x="9374" y="10590"/>
                  </a:lnTo>
                  <a:lnTo>
                    <a:pt x="9354" y="7663"/>
                  </a:lnTo>
                  <a:cubicBezTo>
                    <a:pt x="9241" y="6359"/>
                    <a:pt x="8063" y="3744"/>
                    <a:pt x="6563" y="2171"/>
                  </a:cubicBezTo>
                  <a:cubicBezTo>
                    <a:pt x="5371" y="921"/>
                    <a:pt x="3717" y="1"/>
                    <a:pt x="2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271;p43">
              <a:extLst>
                <a:ext uri="{FF2B5EF4-FFF2-40B4-BE49-F238E27FC236}">
                  <a16:creationId xmlns:a16="http://schemas.microsoft.com/office/drawing/2014/main" id="{996B57AC-0608-4040-B529-A08087CCBE95}"/>
                </a:ext>
              </a:extLst>
            </p:cNvPr>
            <p:cNvSpPr/>
            <p:nvPr/>
          </p:nvSpPr>
          <p:spPr>
            <a:xfrm flipH="1">
              <a:off x="5403624" y="4026085"/>
              <a:ext cx="191975" cy="213475"/>
            </a:xfrm>
            <a:custGeom>
              <a:avLst/>
              <a:gdLst/>
              <a:ahLst/>
              <a:cxnLst/>
              <a:rect l="l" t="t" r="r" b="b"/>
              <a:pathLst>
                <a:path w="7679" h="8539" extrusionOk="0">
                  <a:moveTo>
                    <a:pt x="105" y="1"/>
                  </a:moveTo>
                  <a:cubicBezTo>
                    <a:pt x="63" y="1"/>
                    <a:pt x="28" y="29"/>
                    <a:pt x="15" y="72"/>
                  </a:cubicBezTo>
                  <a:cubicBezTo>
                    <a:pt x="1" y="122"/>
                    <a:pt x="31" y="176"/>
                    <a:pt x="81" y="188"/>
                  </a:cubicBezTo>
                  <a:cubicBezTo>
                    <a:pt x="2307" y="801"/>
                    <a:pt x="6218" y="4100"/>
                    <a:pt x="7479" y="8471"/>
                  </a:cubicBezTo>
                  <a:cubicBezTo>
                    <a:pt x="7492" y="8511"/>
                    <a:pt x="7528" y="8538"/>
                    <a:pt x="7572" y="8538"/>
                  </a:cubicBezTo>
                  <a:cubicBezTo>
                    <a:pt x="7582" y="8538"/>
                    <a:pt x="7588" y="8538"/>
                    <a:pt x="7599" y="8534"/>
                  </a:cubicBezTo>
                  <a:cubicBezTo>
                    <a:pt x="7648" y="8521"/>
                    <a:pt x="7678" y="8468"/>
                    <a:pt x="7662" y="8418"/>
                  </a:cubicBezTo>
                  <a:cubicBezTo>
                    <a:pt x="6384" y="3980"/>
                    <a:pt x="2399" y="627"/>
                    <a:pt x="134" y="6"/>
                  </a:cubicBezTo>
                  <a:cubicBezTo>
                    <a:pt x="124" y="2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272;p43">
              <a:extLst>
                <a:ext uri="{FF2B5EF4-FFF2-40B4-BE49-F238E27FC236}">
                  <a16:creationId xmlns:a16="http://schemas.microsoft.com/office/drawing/2014/main" id="{F53B2391-A77E-4E69-ACDF-C6A470E3864B}"/>
                </a:ext>
              </a:extLst>
            </p:cNvPr>
            <p:cNvSpPr/>
            <p:nvPr/>
          </p:nvSpPr>
          <p:spPr>
            <a:xfrm flipH="1">
              <a:off x="5412024" y="4141985"/>
              <a:ext cx="198325" cy="170150"/>
            </a:xfrm>
            <a:custGeom>
              <a:avLst/>
              <a:gdLst/>
              <a:ahLst/>
              <a:cxnLst/>
              <a:rect l="l" t="t" r="r" b="b"/>
              <a:pathLst>
                <a:path w="7933" h="6806" extrusionOk="0">
                  <a:moveTo>
                    <a:pt x="2293" y="1"/>
                  </a:moveTo>
                  <a:cubicBezTo>
                    <a:pt x="726" y="1"/>
                    <a:pt x="0" y="1021"/>
                    <a:pt x="631" y="1976"/>
                  </a:cubicBezTo>
                  <a:cubicBezTo>
                    <a:pt x="1173" y="2797"/>
                    <a:pt x="3242" y="3127"/>
                    <a:pt x="4942" y="4091"/>
                  </a:cubicBezTo>
                  <a:cubicBezTo>
                    <a:pt x="6475" y="4963"/>
                    <a:pt x="7473" y="6094"/>
                    <a:pt x="7746" y="6806"/>
                  </a:cubicBezTo>
                  <a:lnTo>
                    <a:pt x="7932" y="5389"/>
                  </a:lnTo>
                  <a:cubicBezTo>
                    <a:pt x="7174" y="2052"/>
                    <a:pt x="4090" y="63"/>
                    <a:pt x="2427" y="3"/>
                  </a:cubicBezTo>
                  <a:cubicBezTo>
                    <a:pt x="2382" y="1"/>
                    <a:pt x="2337" y="1"/>
                    <a:pt x="2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273;p43">
              <a:extLst>
                <a:ext uri="{FF2B5EF4-FFF2-40B4-BE49-F238E27FC236}">
                  <a16:creationId xmlns:a16="http://schemas.microsoft.com/office/drawing/2014/main" id="{297D97F5-1EE0-4140-9B4F-FB8C69574AA1}"/>
                </a:ext>
              </a:extLst>
            </p:cNvPr>
            <p:cNvSpPr/>
            <p:nvPr/>
          </p:nvSpPr>
          <p:spPr>
            <a:xfrm flipH="1">
              <a:off x="5407699" y="4165335"/>
              <a:ext cx="159300" cy="126925"/>
            </a:xfrm>
            <a:custGeom>
              <a:avLst/>
              <a:gdLst/>
              <a:ahLst/>
              <a:cxnLst/>
              <a:rect l="l" t="t" r="r" b="b"/>
              <a:pathLst>
                <a:path w="6372" h="5077" extrusionOk="0">
                  <a:moveTo>
                    <a:pt x="98" y="1"/>
                  </a:moveTo>
                  <a:cubicBezTo>
                    <a:pt x="45" y="1"/>
                    <a:pt x="5" y="39"/>
                    <a:pt x="5" y="90"/>
                  </a:cubicBezTo>
                  <a:cubicBezTo>
                    <a:pt x="1" y="144"/>
                    <a:pt x="41" y="187"/>
                    <a:pt x="94" y="190"/>
                  </a:cubicBezTo>
                  <a:cubicBezTo>
                    <a:pt x="1458" y="247"/>
                    <a:pt x="4482" y="1332"/>
                    <a:pt x="6178" y="5020"/>
                  </a:cubicBezTo>
                  <a:cubicBezTo>
                    <a:pt x="6192" y="5057"/>
                    <a:pt x="6228" y="5077"/>
                    <a:pt x="6265" y="5077"/>
                  </a:cubicBezTo>
                  <a:cubicBezTo>
                    <a:pt x="6278" y="5077"/>
                    <a:pt x="6292" y="5073"/>
                    <a:pt x="6305" y="5067"/>
                  </a:cubicBezTo>
                  <a:cubicBezTo>
                    <a:pt x="6352" y="5047"/>
                    <a:pt x="6372" y="4990"/>
                    <a:pt x="6352" y="4940"/>
                  </a:cubicBezTo>
                  <a:cubicBezTo>
                    <a:pt x="4619" y="1175"/>
                    <a:pt x="1608" y="64"/>
                    <a:pt x="105" y="1"/>
                  </a:cubicBezTo>
                  <a:cubicBezTo>
                    <a:pt x="103" y="1"/>
                    <a:pt x="101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274;p43">
              <a:extLst>
                <a:ext uri="{FF2B5EF4-FFF2-40B4-BE49-F238E27FC236}">
                  <a16:creationId xmlns:a16="http://schemas.microsoft.com/office/drawing/2014/main" id="{129D405A-20C9-4EBE-AF5C-D34EE8B19BF6}"/>
                </a:ext>
              </a:extLst>
            </p:cNvPr>
            <p:cNvSpPr/>
            <p:nvPr/>
          </p:nvSpPr>
          <p:spPr>
            <a:xfrm flipH="1">
              <a:off x="5639350" y="4435650"/>
              <a:ext cx="110200" cy="95225"/>
            </a:xfrm>
            <a:custGeom>
              <a:avLst/>
              <a:gdLst/>
              <a:ahLst/>
              <a:cxnLst/>
              <a:rect l="l" t="t" r="r" b="b"/>
              <a:pathLst>
                <a:path w="4408" h="3809" extrusionOk="0">
                  <a:moveTo>
                    <a:pt x="415" y="1"/>
                  </a:moveTo>
                  <a:cubicBezTo>
                    <a:pt x="292" y="1"/>
                    <a:pt x="241" y="307"/>
                    <a:pt x="143" y="705"/>
                  </a:cubicBezTo>
                  <a:cubicBezTo>
                    <a:pt x="46" y="1091"/>
                    <a:pt x="0" y="1400"/>
                    <a:pt x="183" y="1630"/>
                  </a:cubicBezTo>
                  <a:cubicBezTo>
                    <a:pt x="445" y="1966"/>
                    <a:pt x="851" y="2032"/>
                    <a:pt x="1174" y="2285"/>
                  </a:cubicBezTo>
                  <a:cubicBezTo>
                    <a:pt x="1613" y="2631"/>
                    <a:pt x="1633" y="3236"/>
                    <a:pt x="2099" y="3526"/>
                  </a:cubicBezTo>
                  <a:cubicBezTo>
                    <a:pt x="2403" y="3717"/>
                    <a:pt x="2776" y="3809"/>
                    <a:pt x="3145" y="3809"/>
                  </a:cubicBezTo>
                  <a:cubicBezTo>
                    <a:pt x="3385" y="3809"/>
                    <a:pt x="3624" y="3770"/>
                    <a:pt x="3842" y="3695"/>
                  </a:cubicBezTo>
                  <a:cubicBezTo>
                    <a:pt x="4408" y="3496"/>
                    <a:pt x="4317" y="3190"/>
                    <a:pt x="4258" y="3067"/>
                  </a:cubicBezTo>
                  <a:cubicBezTo>
                    <a:pt x="4218" y="2990"/>
                    <a:pt x="4148" y="2933"/>
                    <a:pt x="4081" y="2884"/>
                  </a:cubicBezTo>
                  <a:cubicBezTo>
                    <a:pt x="3625" y="2542"/>
                    <a:pt x="3200" y="2205"/>
                    <a:pt x="2817" y="1783"/>
                  </a:cubicBezTo>
                  <a:cubicBezTo>
                    <a:pt x="2564" y="1510"/>
                    <a:pt x="1876" y="362"/>
                    <a:pt x="1876" y="362"/>
                  </a:cubicBezTo>
                  <a:cubicBezTo>
                    <a:pt x="1728" y="433"/>
                    <a:pt x="1512" y="466"/>
                    <a:pt x="1290" y="466"/>
                  </a:cubicBezTo>
                  <a:cubicBezTo>
                    <a:pt x="913" y="466"/>
                    <a:pt x="518" y="370"/>
                    <a:pt x="409" y="196"/>
                  </a:cubicBezTo>
                  <a:lnTo>
                    <a:pt x="432" y="3"/>
                  </a:lnTo>
                  <a:cubicBezTo>
                    <a:pt x="426" y="2"/>
                    <a:pt x="420" y="1"/>
                    <a:pt x="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275;p43">
              <a:extLst>
                <a:ext uri="{FF2B5EF4-FFF2-40B4-BE49-F238E27FC236}">
                  <a16:creationId xmlns:a16="http://schemas.microsoft.com/office/drawing/2014/main" id="{08B38006-8B65-42DC-AC89-4923E3977C33}"/>
                </a:ext>
              </a:extLst>
            </p:cNvPr>
            <p:cNvSpPr/>
            <p:nvPr/>
          </p:nvSpPr>
          <p:spPr>
            <a:xfrm flipH="1">
              <a:off x="5658075" y="4405775"/>
              <a:ext cx="82075" cy="103225"/>
            </a:xfrm>
            <a:custGeom>
              <a:avLst/>
              <a:gdLst/>
              <a:ahLst/>
              <a:cxnLst/>
              <a:rect l="l" t="t" r="r" b="b"/>
              <a:pathLst>
                <a:path w="3283" h="4129" extrusionOk="0">
                  <a:moveTo>
                    <a:pt x="200" y="0"/>
                  </a:moveTo>
                  <a:lnTo>
                    <a:pt x="33" y="1391"/>
                  </a:lnTo>
                  <a:cubicBezTo>
                    <a:pt x="0" y="1707"/>
                    <a:pt x="259" y="1987"/>
                    <a:pt x="722" y="2383"/>
                  </a:cubicBezTo>
                  <a:cubicBezTo>
                    <a:pt x="1184" y="2782"/>
                    <a:pt x="1769" y="3709"/>
                    <a:pt x="2185" y="3942"/>
                  </a:cubicBezTo>
                  <a:cubicBezTo>
                    <a:pt x="2423" y="4075"/>
                    <a:pt x="2622" y="4129"/>
                    <a:pt x="2782" y="4129"/>
                  </a:cubicBezTo>
                  <a:cubicBezTo>
                    <a:pt x="2904" y="4129"/>
                    <a:pt x="3004" y="4097"/>
                    <a:pt x="3080" y="4045"/>
                  </a:cubicBezTo>
                  <a:cubicBezTo>
                    <a:pt x="3263" y="3923"/>
                    <a:pt x="3283" y="3829"/>
                    <a:pt x="2834" y="3370"/>
                  </a:cubicBezTo>
                  <a:lnTo>
                    <a:pt x="2834" y="3367"/>
                  </a:lnTo>
                  <a:cubicBezTo>
                    <a:pt x="2698" y="3244"/>
                    <a:pt x="2567" y="3118"/>
                    <a:pt x="2441" y="2978"/>
                  </a:cubicBezTo>
                  <a:cubicBezTo>
                    <a:pt x="2278" y="2802"/>
                    <a:pt x="1936" y="2263"/>
                    <a:pt x="1709" y="1904"/>
                  </a:cubicBezTo>
                  <a:cubicBezTo>
                    <a:pt x="1573" y="1684"/>
                    <a:pt x="1473" y="1421"/>
                    <a:pt x="1506" y="1132"/>
                  </a:cubicBezTo>
                  <a:cubicBezTo>
                    <a:pt x="1537" y="843"/>
                    <a:pt x="1617" y="100"/>
                    <a:pt x="1617" y="10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276;p43">
              <a:extLst>
                <a:ext uri="{FF2B5EF4-FFF2-40B4-BE49-F238E27FC236}">
                  <a16:creationId xmlns:a16="http://schemas.microsoft.com/office/drawing/2014/main" id="{3CC5C1F9-7BA6-401B-A2EA-16A1C1A5E287}"/>
                </a:ext>
              </a:extLst>
            </p:cNvPr>
            <p:cNvSpPr/>
            <p:nvPr/>
          </p:nvSpPr>
          <p:spPr>
            <a:xfrm flipH="1">
              <a:off x="5751875" y="4478000"/>
              <a:ext cx="108625" cy="96900"/>
            </a:xfrm>
            <a:custGeom>
              <a:avLst/>
              <a:gdLst/>
              <a:ahLst/>
              <a:cxnLst/>
              <a:rect l="l" t="t" r="r" b="b"/>
              <a:pathLst>
                <a:path w="4345" h="3876" extrusionOk="0">
                  <a:moveTo>
                    <a:pt x="363" y="1"/>
                  </a:moveTo>
                  <a:cubicBezTo>
                    <a:pt x="278" y="1"/>
                    <a:pt x="207" y="279"/>
                    <a:pt x="140" y="531"/>
                  </a:cubicBezTo>
                  <a:cubicBezTo>
                    <a:pt x="64" y="820"/>
                    <a:pt x="0" y="1160"/>
                    <a:pt x="54" y="1313"/>
                  </a:cubicBezTo>
                  <a:cubicBezTo>
                    <a:pt x="150" y="1596"/>
                    <a:pt x="566" y="1869"/>
                    <a:pt x="749" y="2114"/>
                  </a:cubicBezTo>
                  <a:cubicBezTo>
                    <a:pt x="929" y="2357"/>
                    <a:pt x="1088" y="2727"/>
                    <a:pt x="1341" y="3036"/>
                  </a:cubicBezTo>
                  <a:cubicBezTo>
                    <a:pt x="1701" y="3478"/>
                    <a:pt x="2362" y="3768"/>
                    <a:pt x="2871" y="3857"/>
                  </a:cubicBezTo>
                  <a:cubicBezTo>
                    <a:pt x="2938" y="3869"/>
                    <a:pt x="3020" y="3875"/>
                    <a:pt x="3110" y="3875"/>
                  </a:cubicBezTo>
                  <a:cubicBezTo>
                    <a:pt x="3607" y="3875"/>
                    <a:pt x="4345" y="3691"/>
                    <a:pt x="4202" y="3269"/>
                  </a:cubicBezTo>
                  <a:cubicBezTo>
                    <a:pt x="4039" y="2793"/>
                    <a:pt x="3397" y="2297"/>
                    <a:pt x="2928" y="1869"/>
                  </a:cubicBezTo>
                  <a:cubicBezTo>
                    <a:pt x="2335" y="1330"/>
                    <a:pt x="1946" y="255"/>
                    <a:pt x="1863" y="2"/>
                  </a:cubicBezTo>
                  <a:lnTo>
                    <a:pt x="1863" y="215"/>
                  </a:lnTo>
                  <a:cubicBezTo>
                    <a:pt x="1863" y="371"/>
                    <a:pt x="1400" y="419"/>
                    <a:pt x="1162" y="419"/>
                  </a:cubicBezTo>
                  <a:cubicBezTo>
                    <a:pt x="1146" y="419"/>
                    <a:pt x="1131" y="418"/>
                    <a:pt x="1118" y="418"/>
                  </a:cubicBezTo>
                  <a:cubicBezTo>
                    <a:pt x="782" y="404"/>
                    <a:pt x="483" y="285"/>
                    <a:pt x="373" y="165"/>
                  </a:cubicBezTo>
                  <a:lnTo>
                    <a:pt x="373" y="2"/>
                  </a:lnTo>
                  <a:cubicBezTo>
                    <a:pt x="370" y="1"/>
                    <a:pt x="366" y="1"/>
                    <a:pt x="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277;p43">
              <a:extLst>
                <a:ext uri="{FF2B5EF4-FFF2-40B4-BE49-F238E27FC236}">
                  <a16:creationId xmlns:a16="http://schemas.microsoft.com/office/drawing/2014/main" id="{3557C3E1-08CF-4E1C-AC7B-EDF31B3D9D01}"/>
                </a:ext>
              </a:extLst>
            </p:cNvPr>
            <p:cNvSpPr/>
            <p:nvPr/>
          </p:nvSpPr>
          <p:spPr>
            <a:xfrm flipH="1">
              <a:off x="5768925" y="4447525"/>
              <a:ext cx="82275" cy="100225"/>
            </a:xfrm>
            <a:custGeom>
              <a:avLst/>
              <a:gdLst/>
              <a:ahLst/>
              <a:cxnLst/>
              <a:rect l="l" t="t" r="r" b="b"/>
              <a:pathLst>
                <a:path w="3291" h="4009" extrusionOk="0">
                  <a:moveTo>
                    <a:pt x="1" y="0"/>
                  </a:moveTo>
                  <a:lnTo>
                    <a:pt x="1" y="1384"/>
                  </a:lnTo>
                  <a:lnTo>
                    <a:pt x="1" y="1421"/>
                  </a:lnTo>
                  <a:lnTo>
                    <a:pt x="7" y="1424"/>
                  </a:lnTo>
                  <a:cubicBezTo>
                    <a:pt x="81" y="1734"/>
                    <a:pt x="763" y="2558"/>
                    <a:pt x="1152" y="3094"/>
                  </a:cubicBezTo>
                  <a:cubicBezTo>
                    <a:pt x="1412" y="3453"/>
                    <a:pt x="1907" y="3912"/>
                    <a:pt x="2499" y="3992"/>
                  </a:cubicBezTo>
                  <a:cubicBezTo>
                    <a:pt x="2581" y="4003"/>
                    <a:pt x="2657" y="4008"/>
                    <a:pt x="2727" y="4008"/>
                  </a:cubicBezTo>
                  <a:cubicBezTo>
                    <a:pt x="3128" y="4008"/>
                    <a:pt x="3291" y="3827"/>
                    <a:pt x="2981" y="3464"/>
                  </a:cubicBezTo>
                  <a:cubicBezTo>
                    <a:pt x="2835" y="3333"/>
                    <a:pt x="2689" y="3207"/>
                    <a:pt x="2556" y="3088"/>
                  </a:cubicBezTo>
                  <a:cubicBezTo>
                    <a:pt x="2143" y="2708"/>
                    <a:pt x="1828" y="2070"/>
                    <a:pt x="1648" y="1634"/>
                  </a:cubicBezTo>
                  <a:cubicBezTo>
                    <a:pt x="1544" y="1384"/>
                    <a:pt x="1491" y="1121"/>
                    <a:pt x="1491" y="852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278;p43">
              <a:extLst>
                <a:ext uri="{FF2B5EF4-FFF2-40B4-BE49-F238E27FC236}">
                  <a16:creationId xmlns:a16="http://schemas.microsoft.com/office/drawing/2014/main" id="{B7A28BAA-C07D-457B-AC2B-0F327265720A}"/>
                </a:ext>
              </a:extLst>
            </p:cNvPr>
            <p:cNvSpPr/>
            <p:nvPr/>
          </p:nvSpPr>
          <p:spPr>
            <a:xfrm flipH="1">
              <a:off x="5653150" y="3895325"/>
              <a:ext cx="219500" cy="562250"/>
            </a:xfrm>
            <a:custGeom>
              <a:avLst/>
              <a:gdLst/>
              <a:ahLst/>
              <a:cxnLst/>
              <a:rect l="l" t="t" r="r" b="b"/>
              <a:pathLst>
                <a:path w="8780" h="22490" extrusionOk="0">
                  <a:moveTo>
                    <a:pt x="7758" y="1"/>
                  </a:moveTo>
                  <a:lnTo>
                    <a:pt x="1155" y="371"/>
                  </a:lnTo>
                  <a:cubicBezTo>
                    <a:pt x="1" y="2892"/>
                    <a:pt x="1198" y="11780"/>
                    <a:pt x="1198" y="11780"/>
                  </a:cubicBezTo>
                  <a:cubicBezTo>
                    <a:pt x="1162" y="12189"/>
                    <a:pt x="696" y="12994"/>
                    <a:pt x="520" y="14794"/>
                  </a:cubicBezTo>
                  <a:cubicBezTo>
                    <a:pt x="314" y="16926"/>
                    <a:pt x="842" y="22271"/>
                    <a:pt x="842" y="22271"/>
                  </a:cubicBezTo>
                  <a:cubicBezTo>
                    <a:pt x="842" y="22271"/>
                    <a:pt x="1179" y="22490"/>
                    <a:pt x="1660" y="22490"/>
                  </a:cubicBezTo>
                  <a:cubicBezTo>
                    <a:pt x="1868" y="22490"/>
                    <a:pt x="2103" y="22449"/>
                    <a:pt x="2349" y="22331"/>
                  </a:cubicBezTo>
                  <a:cubicBezTo>
                    <a:pt x="2349" y="22331"/>
                    <a:pt x="3770" y="14278"/>
                    <a:pt x="4035" y="12163"/>
                  </a:cubicBezTo>
                  <a:cubicBezTo>
                    <a:pt x="4269" y="10313"/>
                    <a:pt x="4717" y="5973"/>
                    <a:pt x="4717" y="5973"/>
                  </a:cubicBezTo>
                  <a:lnTo>
                    <a:pt x="5988" y="12152"/>
                  </a:lnTo>
                  <a:cubicBezTo>
                    <a:pt x="5988" y="12152"/>
                    <a:pt x="5500" y="13217"/>
                    <a:pt x="5423" y="14005"/>
                  </a:cubicBezTo>
                  <a:cubicBezTo>
                    <a:pt x="5303" y="15249"/>
                    <a:pt x="5433" y="20642"/>
                    <a:pt x="5433" y="20642"/>
                  </a:cubicBezTo>
                  <a:cubicBezTo>
                    <a:pt x="5433" y="20642"/>
                    <a:pt x="5795" y="20916"/>
                    <a:pt x="6494" y="20916"/>
                  </a:cubicBezTo>
                  <a:cubicBezTo>
                    <a:pt x="6623" y="20916"/>
                    <a:pt x="6764" y="20907"/>
                    <a:pt x="6917" y="20885"/>
                  </a:cubicBezTo>
                  <a:cubicBezTo>
                    <a:pt x="6917" y="20885"/>
                    <a:pt x="8569" y="13367"/>
                    <a:pt x="8699" y="11870"/>
                  </a:cubicBezTo>
                  <a:cubicBezTo>
                    <a:pt x="8779" y="10975"/>
                    <a:pt x="7758" y="1"/>
                    <a:pt x="77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279;p43">
              <a:extLst>
                <a:ext uri="{FF2B5EF4-FFF2-40B4-BE49-F238E27FC236}">
                  <a16:creationId xmlns:a16="http://schemas.microsoft.com/office/drawing/2014/main" id="{77AEF01C-467A-42C0-A784-0874FDDBD1B4}"/>
                </a:ext>
              </a:extLst>
            </p:cNvPr>
            <p:cNvSpPr/>
            <p:nvPr/>
          </p:nvSpPr>
          <p:spPr>
            <a:xfrm flipH="1">
              <a:off x="5687675" y="3967950"/>
              <a:ext cx="67050" cy="212825"/>
            </a:xfrm>
            <a:custGeom>
              <a:avLst/>
              <a:gdLst/>
              <a:ahLst/>
              <a:cxnLst/>
              <a:rect l="l" t="t" r="r" b="b"/>
              <a:pathLst>
                <a:path w="2682" h="8513" extrusionOk="0">
                  <a:moveTo>
                    <a:pt x="2682" y="0"/>
                  </a:moveTo>
                  <a:lnTo>
                    <a:pt x="2682" y="0"/>
                  </a:lnTo>
                  <a:cubicBezTo>
                    <a:pt x="1960" y="676"/>
                    <a:pt x="373" y="1005"/>
                    <a:pt x="373" y="1005"/>
                  </a:cubicBezTo>
                  <a:lnTo>
                    <a:pt x="0" y="3068"/>
                  </a:lnTo>
                  <a:lnTo>
                    <a:pt x="1118" y="8512"/>
                  </a:lnTo>
                  <a:lnTo>
                    <a:pt x="383" y="3051"/>
                  </a:lnTo>
                  <a:lnTo>
                    <a:pt x="806" y="1247"/>
                  </a:lnTo>
                  <a:cubicBezTo>
                    <a:pt x="1927" y="938"/>
                    <a:pt x="2682" y="0"/>
                    <a:pt x="2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280;p43">
              <a:extLst>
                <a:ext uri="{FF2B5EF4-FFF2-40B4-BE49-F238E27FC236}">
                  <a16:creationId xmlns:a16="http://schemas.microsoft.com/office/drawing/2014/main" id="{643A5E67-9BB1-4DDE-8CAF-7732AAE3D3F5}"/>
                </a:ext>
              </a:extLst>
            </p:cNvPr>
            <p:cNvSpPr/>
            <p:nvPr/>
          </p:nvSpPr>
          <p:spPr>
            <a:xfrm flipH="1">
              <a:off x="5825550" y="3804125"/>
              <a:ext cx="66625" cy="96475"/>
            </a:xfrm>
            <a:custGeom>
              <a:avLst/>
              <a:gdLst/>
              <a:ahLst/>
              <a:cxnLst/>
              <a:rect l="l" t="t" r="r" b="b"/>
              <a:pathLst>
                <a:path w="2665" h="3859" extrusionOk="0">
                  <a:moveTo>
                    <a:pt x="589" y="1"/>
                  </a:moveTo>
                  <a:cubicBezTo>
                    <a:pt x="376" y="988"/>
                    <a:pt x="66" y="2755"/>
                    <a:pt x="54" y="2921"/>
                  </a:cubicBezTo>
                  <a:cubicBezTo>
                    <a:pt x="43" y="3087"/>
                    <a:pt x="0" y="3749"/>
                    <a:pt x="545" y="3859"/>
                  </a:cubicBezTo>
                  <a:lnTo>
                    <a:pt x="2295" y="2455"/>
                  </a:lnTo>
                  <a:lnTo>
                    <a:pt x="2664" y="63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281;p43">
              <a:extLst>
                <a:ext uri="{FF2B5EF4-FFF2-40B4-BE49-F238E27FC236}">
                  <a16:creationId xmlns:a16="http://schemas.microsoft.com/office/drawing/2014/main" id="{FF3054C2-DC55-4E77-917E-68B2DD205937}"/>
                </a:ext>
              </a:extLst>
            </p:cNvPr>
            <p:cNvSpPr/>
            <p:nvPr/>
          </p:nvSpPr>
          <p:spPr>
            <a:xfrm flipH="1">
              <a:off x="5615150" y="3784000"/>
              <a:ext cx="73225" cy="77775"/>
            </a:xfrm>
            <a:custGeom>
              <a:avLst/>
              <a:gdLst/>
              <a:ahLst/>
              <a:cxnLst/>
              <a:rect l="l" t="t" r="r" b="b"/>
              <a:pathLst>
                <a:path w="2929" h="3111" extrusionOk="0">
                  <a:moveTo>
                    <a:pt x="1947" y="0"/>
                  </a:moveTo>
                  <a:lnTo>
                    <a:pt x="1" y="892"/>
                  </a:lnTo>
                  <a:lnTo>
                    <a:pt x="1402" y="3110"/>
                  </a:lnTo>
                  <a:lnTo>
                    <a:pt x="2928" y="1800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282;p43">
              <a:extLst>
                <a:ext uri="{FF2B5EF4-FFF2-40B4-BE49-F238E27FC236}">
                  <a16:creationId xmlns:a16="http://schemas.microsoft.com/office/drawing/2014/main" id="{CBE34A0B-0EBA-4885-8657-7B5B60302B8A}"/>
                </a:ext>
              </a:extLst>
            </p:cNvPr>
            <p:cNvSpPr/>
            <p:nvPr/>
          </p:nvSpPr>
          <p:spPr>
            <a:xfrm flipH="1">
              <a:off x="5633350" y="3683700"/>
              <a:ext cx="98500" cy="136175"/>
            </a:xfrm>
            <a:custGeom>
              <a:avLst/>
              <a:gdLst/>
              <a:ahLst/>
              <a:cxnLst/>
              <a:rect l="l" t="t" r="r" b="b"/>
              <a:pathLst>
                <a:path w="3940" h="5447" extrusionOk="0">
                  <a:moveTo>
                    <a:pt x="0" y="0"/>
                  </a:moveTo>
                  <a:lnTo>
                    <a:pt x="1713" y="5443"/>
                  </a:lnTo>
                  <a:cubicBezTo>
                    <a:pt x="1759" y="5446"/>
                    <a:pt x="1803" y="5447"/>
                    <a:pt x="1847" y="5447"/>
                  </a:cubicBezTo>
                  <a:cubicBezTo>
                    <a:pt x="3133" y="5447"/>
                    <a:pt x="3939" y="4272"/>
                    <a:pt x="3939" y="4272"/>
                  </a:cubicBezTo>
                  <a:cubicBezTo>
                    <a:pt x="3939" y="4272"/>
                    <a:pt x="2785" y="1893"/>
                    <a:pt x="2415" y="1129"/>
                  </a:cubicBezTo>
                  <a:cubicBezTo>
                    <a:pt x="2046" y="367"/>
                    <a:pt x="975" y="1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283;p43">
              <a:extLst>
                <a:ext uri="{FF2B5EF4-FFF2-40B4-BE49-F238E27FC236}">
                  <a16:creationId xmlns:a16="http://schemas.microsoft.com/office/drawing/2014/main" id="{64176DB0-ED32-4421-B333-A006219CCAA1}"/>
                </a:ext>
              </a:extLst>
            </p:cNvPr>
            <p:cNvSpPr/>
            <p:nvPr/>
          </p:nvSpPr>
          <p:spPr>
            <a:xfrm flipH="1">
              <a:off x="5671550" y="3683700"/>
              <a:ext cx="177300" cy="240825"/>
            </a:xfrm>
            <a:custGeom>
              <a:avLst/>
              <a:gdLst/>
              <a:ahLst/>
              <a:cxnLst/>
              <a:rect l="l" t="t" r="r" b="b"/>
              <a:pathLst>
                <a:path w="7092" h="9633" extrusionOk="0">
                  <a:moveTo>
                    <a:pt x="4540" y="0"/>
                  </a:moveTo>
                  <a:lnTo>
                    <a:pt x="2242" y="71"/>
                  </a:lnTo>
                  <a:cubicBezTo>
                    <a:pt x="1361" y="283"/>
                    <a:pt x="656" y="886"/>
                    <a:pt x="286" y="1667"/>
                  </a:cubicBezTo>
                  <a:cubicBezTo>
                    <a:pt x="4" y="2263"/>
                    <a:pt x="0" y="2954"/>
                    <a:pt x="217" y="3576"/>
                  </a:cubicBezTo>
                  <a:lnTo>
                    <a:pt x="1247" y="6564"/>
                  </a:lnTo>
                  <a:cubicBezTo>
                    <a:pt x="1247" y="6564"/>
                    <a:pt x="765" y="7732"/>
                    <a:pt x="203" y="8836"/>
                  </a:cubicBezTo>
                  <a:cubicBezTo>
                    <a:pt x="1228" y="9406"/>
                    <a:pt x="2353" y="9633"/>
                    <a:pt x="3387" y="9633"/>
                  </a:cubicBezTo>
                  <a:cubicBezTo>
                    <a:pt x="4968" y="9633"/>
                    <a:pt x="6336" y="9104"/>
                    <a:pt x="6806" y="8466"/>
                  </a:cubicBezTo>
                  <a:cubicBezTo>
                    <a:pt x="6839" y="8240"/>
                    <a:pt x="6793" y="7233"/>
                    <a:pt x="6856" y="6085"/>
                  </a:cubicBezTo>
                  <a:cubicBezTo>
                    <a:pt x="6923" y="4861"/>
                    <a:pt x="7092" y="3480"/>
                    <a:pt x="6899" y="2725"/>
                  </a:cubicBezTo>
                  <a:cubicBezTo>
                    <a:pt x="6543" y="1321"/>
                    <a:pt x="5874" y="0"/>
                    <a:pt x="45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284;p43">
              <a:extLst>
                <a:ext uri="{FF2B5EF4-FFF2-40B4-BE49-F238E27FC236}">
                  <a16:creationId xmlns:a16="http://schemas.microsoft.com/office/drawing/2014/main" id="{6681E573-C427-4A15-9C71-074BF05A5112}"/>
                </a:ext>
              </a:extLst>
            </p:cNvPr>
            <p:cNvSpPr/>
            <p:nvPr/>
          </p:nvSpPr>
          <p:spPr>
            <a:xfrm flipH="1">
              <a:off x="5802425" y="3685450"/>
              <a:ext cx="80350" cy="152725"/>
            </a:xfrm>
            <a:custGeom>
              <a:avLst/>
              <a:gdLst/>
              <a:ahLst/>
              <a:cxnLst/>
              <a:rect l="l" t="t" r="r" b="b"/>
              <a:pathLst>
                <a:path w="3214" h="6109" extrusionOk="0">
                  <a:moveTo>
                    <a:pt x="3213" y="1"/>
                  </a:moveTo>
                  <a:lnTo>
                    <a:pt x="3213" y="1"/>
                  </a:lnTo>
                  <a:cubicBezTo>
                    <a:pt x="2328" y="124"/>
                    <a:pt x="1031" y="303"/>
                    <a:pt x="585" y="2402"/>
                  </a:cubicBezTo>
                  <a:cubicBezTo>
                    <a:pt x="130" y="4531"/>
                    <a:pt x="0" y="5273"/>
                    <a:pt x="0" y="5273"/>
                  </a:cubicBezTo>
                  <a:cubicBezTo>
                    <a:pt x="0" y="5273"/>
                    <a:pt x="717" y="6108"/>
                    <a:pt x="2168" y="6108"/>
                  </a:cubicBezTo>
                  <a:cubicBezTo>
                    <a:pt x="2176" y="6108"/>
                    <a:pt x="2184" y="6108"/>
                    <a:pt x="2192" y="6108"/>
                  </a:cubicBezTo>
                  <a:lnTo>
                    <a:pt x="2647" y="4495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285;p43">
              <a:extLst>
                <a:ext uri="{FF2B5EF4-FFF2-40B4-BE49-F238E27FC236}">
                  <a16:creationId xmlns:a16="http://schemas.microsoft.com/office/drawing/2014/main" id="{0DA3C185-C6D2-4451-BB11-AC0B505899F0}"/>
                </a:ext>
              </a:extLst>
            </p:cNvPr>
            <p:cNvSpPr/>
            <p:nvPr/>
          </p:nvSpPr>
          <p:spPr>
            <a:xfrm flipH="1">
              <a:off x="5812475" y="3784000"/>
              <a:ext cx="12350" cy="60400"/>
            </a:xfrm>
            <a:custGeom>
              <a:avLst/>
              <a:gdLst/>
              <a:ahLst/>
              <a:cxnLst/>
              <a:rect l="l" t="t" r="r" b="b"/>
              <a:pathLst>
                <a:path w="494" h="2416" extrusionOk="0">
                  <a:moveTo>
                    <a:pt x="480" y="0"/>
                  </a:moveTo>
                  <a:lnTo>
                    <a:pt x="480" y="0"/>
                  </a:lnTo>
                  <a:cubicBezTo>
                    <a:pt x="300" y="772"/>
                    <a:pt x="1" y="1720"/>
                    <a:pt x="1" y="1720"/>
                  </a:cubicBezTo>
                  <a:lnTo>
                    <a:pt x="240" y="2415"/>
                  </a:lnTo>
                  <a:cubicBezTo>
                    <a:pt x="493" y="1345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286;p43">
              <a:extLst>
                <a:ext uri="{FF2B5EF4-FFF2-40B4-BE49-F238E27FC236}">
                  <a16:creationId xmlns:a16="http://schemas.microsoft.com/office/drawing/2014/main" id="{04CEF4E2-9FB4-4926-8E23-FCC65BBB2FC4}"/>
                </a:ext>
              </a:extLst>
            </p:cNvPr>
            <p:cNvSpPr/>
            <p:nvPr/>
          </p:nvSpPr>
          <p:spPr>
            <a:xfrm flipH="1">
              <a:off x="5789875" y="3616175"/>
              <a:ext cx="29050" cy="113525"/>
            </a:xfrm>
            <a:custGeom>
              <a:avLst/>
              <a:gdLst/>
              <a:ahLst/>
              <a:cxnLst/>
              <a:rect l="l" t="t" r="r" b="b"/>
              <a:pathLst>
                <a:path w="1162" h="4541" extrusionOk="0">
                  <a:moveTo>
                    <a:pt x="1" y="1"/>
                  </a:moveTo>
                  <a:lnTo>
                    <a:pt x="1" y="3383"/>
                  </a:lnTo>
                  <a:cubicBezTo>
                    <a:pt x="1" y="4022"/>
                    <a:pt x="520" y="4541"/>
                    <a:pt x="1162" y="4541"/>
                  </a:cubicBez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287;p43">
              <a:extLst>
                <a:ext uri="{FF2B5EF4-FFF2-40B4-BE49-F238E27FC236}">
                  <a16:creationId xmlns:a16="http://schemas.microsoft.com/office/drawing/2014/main" id="{3E20BE15-42A7-4465-B091-47FA32D5D87E}"/>
                </a:ext>
              </a:extLst>
            </p:cNvPr>
            <p:cNvSpPr/>
            <p:nvPr/>
          </p:nvSpPr>
          <p:spPr>
            <a:xfrm flipH="1">
              <a:off x="5689175" y="3536500"/>
              <a:ext cx="135650" cy="186900"/>
            </a:xfrm>
            <a:custGeom>
              <a:avLst/>
              <a:gdLst/>
              <a:ahLst/>
              <a:cxnLst/>
              <a:rect l="l" t="t" r="r" b="b"/>
              <a:pathLst>
                <a:path w="5426" h="7476" extrusionOk="0">
                  <a:moveTo>
                    <a:pt x="4640" y="1"/>
                  </a:moveTo>
                  <a:cubicBezTo>
                    <a:pt x="4574" y="607"/>
                    <a:pt x="4185" y="1561"/>
                    <a:pt x="3171" y="2116"/>
                  </a:cubicBezTo>
                  <a:cubicBezTo>
                    <a:pt x="2243" y="2627"/>
                    <a:pt x="1530" y="2649"/>
                    <a:pt x="1414" y="2649"/>
                  </a:cubicBezTo>
                  <a:cubicBezTo>
                    <a:pt x="1403" y="2649"/>
                    <a:pt x="1398" y="2649"/>
                    <a:pt x="1398" y="2649"/>
                  </a:cubicBezTo>
                  <a:cubicBezTo>
                    <a:pt x="1321" y="2387"/>
                    <a:pt x="1050" y="2248"/>
                    <a:pt x="779" y="2248"/>
                  </a:cubicBezTo>
                  <a:cubicBezTo>
                    <a:pt x="603" y="2248"/>
                    <a:pt x="427" y="2307"/>
                    <a:pt x="306" y="2429"/>
                  </a:cubicBezTo>
                  <a:cubicBezTo>
                    <a:pt x="1" y="2742"/>
                    <a:pt x="20" y="3607"/>
                    <a:pt x="546" y="3956"/>
                  </a:cubicBezTo>
                  <a:cubicBezTo>
                    <a:pt x="699" y="4058"/>
                    <a:pt x="835" y="4094"/>
                    <a:pt x="951" y="4094"/>
                  </a:cubicBezTo>
                  <a:cubicBezTo>
                    <a:pt x="1235" y="4094"/>
                    <a:pt x="1398" y="3876"/>
                    <a:pt x="1398" y="3876"/>
                  </a:cubicBezTo>
                  <a:lnTo>
                    <a:pt x="1398" y="6148"/>
                  </a:lnTo>
                  <a:cubicBezTo>
                    <a:pt x="1398" y="6148"/>
                    <a:pt x="1790" y="6787"/>
                    <a:pt x="2409" y="7206"/>
                  </a:cubicBezTo>
                  <a:cubicBezTo>
                    <a:pt x="2680" y="7391"/>
                    <a:pt x="3008" y="7475"/>
                    <a:pt x="3293" y="7475"/>
                  </a:cubicBezTo>
                  <a:cubicBezTo>
                    <a:pt x="3659" y="7475"/>
                    <a:pt x="3956" y="7337"/>
                    <a:pt x="3979" y="7096"/>
                  </a:cubicBezTo>
                  <a:cubicBezTo>
                    <a:pt x="4022" y="6664"/>
                    <a:pt x="3360" y="5899"/>
                    <a:pt x="3360" y="5899"/>
                  </a:cubicBezTo>
                  <a:lnTo>
                    <a:pt x="3360" y="4961"/>
                  </a:lnTo>
                  <a:cubicBezTo>
                    <a:pt x="3658" y="5011"/>
                    <a:pt x="3961" y="5055"/>
                    <a:pt x="4208" y="5055"/>
                  </a:cubicBezTo>
                  <a:cubicBezTo>
                    <a:pt x="4358" y="5055"/>
                    <a:pt x="4488" y="5039"/>
                    <a:pt x="4585" y="4998"/>
                  </a:cubicBezTo>
                  <a:cubicBezTo>
                    <a:pt x="4837" y="4884"/>
                    <a:pt x="5346" y="4499"/>
                    <a:pt x="5383" y="2935"/>
                  </a:cubicBezTo>
                  <a:cubicBezTo>
                    <a:pt x="5426" y="1089"/>
                    <a:pt x="4993" y="208"/>
                    <a:pt x="464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288;p43">
              <a:extLst>
                <a:ext uri="{FF2B5EF4-FFF2-40B4-BE49-F238E27FC236}">
                  <a16:creationId xmlns:a16="http://schemas.microsoft.com/office/drawing/2014/main" id="{2D21B116-1A94-4EE4-A102-53C29AEE8001}"/>
                </a:ext>
              </a:extLst>
            </p:cNvPr>
            <p:cNvSpPr/>
            <p:nvPr/>
          </p:nvSpPr>
          <p:spPr>
            <a:xfrm flipH="1">
              <a:off x="5733825" y="3595125"/>
              <a:ext cx="10100" cy="10275"/>
            </a:xfrm>
            <a:custGeom>
              <a:avLst/>
              <a:gdLst/>
              <a:ahLst/>
              <a:cxnLst/>
              <a:rect l="l" t="t" r="r" b="b"/>
              <a:pathLst>
                <a:path w="404" h="411" extrusionOk="0">
                  <a:moveTo>
                    <a:pt x="206" y="1"/>
                  </a:moveTo>
                  <a:cubicBezTo>
                    <a:pt x="202" y="1"/>
                    <a:pt x="198" y="1"/>
                    <a:pt x="194" y="1"/>
                  </a:cubicBezTo>
                  <a:cubicBezTo>
                    <a:pt x="84" y="8"/>
                    <a:pt x="1" y="101"/>
                    <a:pt x="7" y="214"/>
                  </a:cubicBezTo>
                  <a:cubicBezTo>
                    <a:pt x="11" y="325"/>
                    <a:pt x="101" y="410"/>
                    <a:pt x="208" y="410"/>
                  </a:cubicBezTo>
                  <a:cubicBezTo>
                    <a:pt x="210" y="410"/>
                    <a:pt x="212" y="410"/>
                    <a:pt x="214" y="410"/>
                  </a:cubicBezTo>
                  <a:cubicBezTo>
                    <a:pt x="320" y="404"/>
                    <a:pt x="403" y="307"/>
                    <a:pt x="400" y="198"/>
                  </a:cubicBezTo>
                  <a:cubicBezTo>
                    <a:pt x="394" y="89"/>
                    <a:pt x="307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289;p43">
              <a:extLst>
                <a:ext uri="{FF2B5EF4-FFF2-40B4-BE49-F238E27FC236}">
                  <a16:creationId xmlns:a16="http://schemas.microsoft.com/office/drawing/2014/main" id="{7C6C19E9-1051-4C63-AED8-B2AEC28A5DE6}"/>
                </a:ext>
              </a:extLst>
            </p:cNvPr>
            <p:cNvSpPr/>
            <p:nvPr/>
          </p:nvSpPr>
          <p:spPr>
            <a:xfrm flipH="1">
              <a:off x="5721175" y="3633150"/>
              <a:ext cx="12425" cy="8025"/>
            </a:xfrm>
            <a:custGeom>
              <a:avLst/>
              <a:gdLst/>
              <a:ahLst/>
              <a:cxnLst/>
              <a:rect l="l" t="t" r="r" b="b"/>
              <a:pathLst>
                <a:path w="497" h="321" extrusionOk="0">
                  <a:moveTo>
                    <a:pt x="37" y="0"/>
                  </a:moveTo>
                  <a:lnTo>
                    <a:pt x="37" y="0"/>
                  </a:lnTo>
                  <a:cubicBezTo>
                    <a:pt x="1" y="130"/>
                    <a:pt x="73" y="269"/>
                    <a:pt x="200" y="309"/>
                  </a:cubicBezTo>
                  <a:cubicBezTo>
                    <a:pt x="223" y="317"/>
                    <a:pt x="246" y="320"/>
                    <a:pt x="269" y="320"/>
                  </a:cubicBezTo>
                  <a:cubicBezTo>
                    <a:pt x="370" y="320"/>
                    <a:pt x="464" y="252"/>
                    <a:pt x="496" y="14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290;p43">
              <a:extLst>
                <a:ext uri="{FF2B5EF4-FFF2-40B4-BE49-F238E27FC236}">
                  <a16:creationId xmlns:a16="http://schemas.microsoft.com/office/drawing/2014/main" id="{5B998309-C813-4159-997D-22A560F79717}"/>
                </a:ext>
              </a:extLst>
            </p:cNvPr>
            <p:cNvSpPr/>
            <p:nvPr/>
          </p:nvSpPr>
          <p:spPr>
            <a:xfrm flipH="1">
              <a:off x="5691850" y="3575275"/>
              <a:ext cx="11725" cy="9650"/>
            </a:xfrm>
            <a:custGeom>
              <a:avLst/>
              <a:gdLst/>
              <a:ahLst/>
              <a:cxnLst/>
              <a:rect l="l" t="t" r="r" b="b"/>
              <a:pathLst>
                <a:path w="469" h="386" extrusionOk="0">
                  <a:moveTo>
                    <a:pt x="197" y="1"/>
                  </a:moveTo>
                  <a:cubicBezTo>
                    <a:pt x="121" y="1"/>
                    <a:pt x="46" y="39"/>
                    <a:pt x="0" y="110"/>
                  </a:cubicBezTo>
                  <a:lnTo>
                    <a:pt x="400" y="386"/>
                  </a:lnTo>
                  <a:cubicBezTo>
                    <a:pt x="469" y="273"/>
                    <a:pt x="439" y="120"/>
                    <a:pt x="329" y="43"/>
                  </a:cubicBezTo>
                  <a:cubicBezTo>
                    <a:pt x="288" y="15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291;p43">
              <a:extLst>
                <a:ext uri="{FF2B5EF4-FFF2-40B4-BE49-F238E27FC236}">
                  <a16:creationId xmlns:a16="http://schemas.microsoft.com/office/drawing/2014/main" id="{9764F7FA-C3DF-4978-A49B-03E5F79BB8B8}"/>
                </a:ext>
              </a:extLst>
            </p:cNvPr>
            <p:cNvSpPr/>
            <p:nvPr/>
          </p:nvSpPr>
          <p:spPr>
            <a:xfrm flipH="1">
              <a:off x="5695725" y="3591575"/>
              <a:ext cx="10200" cy="10250"/>
            </a:xfrm>
            <a:custGeom>
              <a:avLst/>
              <a:gdLst/>
              <a:ahLst/>
              <a:cxnLst/>
              <a:rect l="l" t="t" r="r" b="b"/>
              <a:pathLst>
                <a:path w="408" h="410" extrusionOk="0">
                  <a:moveTo>
                    <a:pt x="201" y="0"/>
                  </a:moveTo>
                  <a:cubicBezTo>
                    <a:pt x="199" y="0"/>
                    <a:pt x="197" y="0"/>
                    <a:pt x="194" y="0"/>
                  </a:cubicBezTo>
                  <a:cubicBezTo>
                    <a:pt x="84" y="7"/>
                    <a:pt x="1" y="103"/>
                    <a:pt x="8" y="213"/>
                  </a:cubicBezTo>
                  <a:cubicBezTo>
                    <a:pt x="14" y="324"/>
                    <a:pt x="101" y="409"/>
                    <a:pt x="208" y="409"/>
                  </a:cubicBezTo>
                  <a:cubicBezTo>
                    <a:pt x="210" y="409"/>
                    <a:pt x="212" y="409"/>
                    <a:pt x="214" y="409"/>
                  </a:cubicBezTo>
                  <a:cubicBezTo>
                    <a:pt x="323" y="403"/>
                    <a:pt x="407" y="309"/>
                    <a:pt x="400" y="196"/>
                  </a:cubicBezTo>
                  <a:cubicBezTo>
                    <a:pt x="394" y="86"/>
                    <a:pt x="304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292;p43">
              <a:extLst>
                <a:ext uri="{FF2B5EF4-FFF2-40B4-BE49-F238E27FC236}">
                  <a16:creationId xmlns:a16="http://schemas.microsoft.com/office/drawing/2014/main" id="{D3E8B2C8-ED34-4996-8700-406149836145}"/>
                </a:ext>
              </a:extLst>
            </p:cNvPr>
            <p:cNvSpPr/>
            <p:nvPr/>
          </p:nvSpPr>
          <p:spPr>
            <a:xfrm flipH="1">
              <a:off x="5702725" y="3593650"/>
              <a:ext cx="16400" cy="29625"/>
            </a:xfrm>
            <a:custGeom>
              <a:avLst/>
              <a:gdLst/>
              <a:ahLst/>
              <a:cxnLst/>
              <a:rect l="l" t="t" r="r" b="b"/>
              <a:pathLst>
                <a:path w="656" h="1185" extrusionOk="0">
                  <a:moveTo>
                    <a:pt x="0" y="0"/>
                  </a:moveTo>
                  <a:lnTo>
                    <a:pt x="30" y="1184"/>
                  </a:lnTo>
                  <a:lnTo>
                    <a:pt x="656" y="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293;p43">
              <a:extLst>
                <a:ext uri="{FF2B5EF4-FFF2-40B4-BE49-F238E27FC236}">
                  <a16:creationId xmlns:a16="http://schemas.microsoft.com/office/drawing/2014/main" id="{90B67CEA-133E-438C-B480-F995B9EFFF33}"/>
                </a:ext>
              </a:extLst>
            </p:cNvPr>
            <p:cNvSpPr/>
            <p:nvPr/>
          </p:nvSpPr>
          <p:spPr>
            <a:xfrm flipH="1">
              <a:off x="5740825" y="3641200"/>
              <a:ext cx="42500" cy="27125"/>
            </a:xfrm>
            <a:custGeom>
              <a:avLst/>
              <a:gdLst/>
              <a:ahLst/>
              <a:cxnLst/>
              <a:rect l="l" t="t" r="r" b="b"/>
              <a:pathLst>
                <a:path w="1700" h="108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7" y="257"/>
                    <a:pt x="363" y="523"/>
                  </a:cubicBezTo>
                  <a:cubicBezTo>
                    <a:pt x="672" y="786"/>
                    <a:pt x="1700" y="1085"/>
                    <a:pt x="1700" y="1085"/>
                  </a:cubicBezTo>
                  <a:lnTo>
                    <a:pt x="1700" y="773"/>
                  </a:lnTo>
                  <a:cubicBezTo>
                    <a:pt x="1198" y="706"/>
                    <a:pt x="163" y="410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294;p43">
              <a:extLst>
                <a:ext uri="{FF2B5EF4-FFF2-40B4-BE49-F238E27FC236}">
                  <a16:creationId xmlns:a16="http://schemas.microsoft.com/office/drawing/2014/main" id="{C531B666-994E-484C-8888-C9A5602E6570}"/>
                </a:ext>
              </a:extLst>
            </p:cNvPr>
            <p:cNvSpPr/>
            <p:nvPr/>
          </p:nvSpPr>
          <p:spPr>
            <a:xfrm flipH="1">
              <a:off x="5534975" y="3781250"/>
              <a:ext cx="184900" cy="214825"/>
            </a:xfrm>
            <a:custGeom>
              <a:avLst/>
              <a:gdLst/>
              <a:ahLst/>
              <a:cxnLst/>
              <a:rect l="l" t="t" r="r" b="b"/>
              <a:pathLst>
                <a:path w="7396" h="8593" extrusionOk="0">
                  <a:moveTo>
                    <a:pt x="7395" y="1"/>
                  </a:moveTo>
                  <a:lnTo>
                    <a:pt x="1687" y="1504"/>
                  </a:lnTo>
                  <a:lnTo>
                    <a:pt x="0" y="8592"/>
                  </a:lnTo>
                  <a:lnTo>
                    <a:pt x="5429" y="7016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295;p43">
              <a:extLst>
                <a:ext uri="{FF2B5EF4-FFF2-40B4-BE49-F238E27FC236}">
                  <a16:creationId xmlns:a16="http://schemas.microsoft.com/office/drawing/2014/main" id="{022A16EA-33C4-429F-AC37-50AF8D5E3C16}"/>
                </a:ext>
              </a:extLst>
            </p:cNvPr>
            <p:cNvSpPr/>
            <p:nvPr/>
          </p:nvSpPr>
          <p:spPr>
            <a:xfrm flipH="1">
              <a:off x="5569425" y="3904075"/>
              <a:ext cx="1500" cy="5350"/>
            </a:xfrm>
            <a:custGeom>
              <a:avLst/>
              <a:gdLst/>
              <a:ahLst/>
              <a:cxnLst/>
              <a:rect l="l" t="t" r="r" b="b"/>
              <a:pathLst>
                <a:path w="60" h="214" extrusionOk="0">
                  <a:moveTo>
                    <a:pt x="0" y="1"/>
                  </a:moveTo>
                  <a:lnTo>
                    <a:pt x="0" y="214"/>
                  </a:lnTo>
                  <a:lnTo>
                    <a:pt x="60" y="21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296;p43">
              <a:extLst>
                <a:ext uri="{FF2B5EF4-FFF2-40B4-BE49-F238E27FC236}">
                  <a16:creationId xmlns:a16="http://schemas.microsoft.com/office/drawing/2014/main" id="{36AF7DBA-2C1C-41AD-B778-FF24A667E3CE}"/>
                </a:ext>
              </a:extLst>
            </p:cNvPr>
            <p:cNvSpPr/>
            <p:nvPr/>
          </p:nvSpPr>
          <p:spPr>
            <a:xfrm flipH="1">
              <a:off x="5569425" y="3898500"/>
              <a:ext cx="27800" cy="12925"/>
            </a:xfrm>
            <a:custGeom>
              <a:avLst/>
              <a:gdLst/>
              <a:ahLst/>
              <a:cxnLst/>
              <a:rect l="l" t="t" r="r" b="b"/>
              <a:pathLst>
                <a:path w="1112" h="517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41"/>
                    <a:pt x="343" y="517"/>
                    <a:pt x="959" y="517"/>
                  </a:cubicBezTo>
                  <a:lnTo>
                    <a:pt x="1032" y="517"/>
                  </a:lnTo>
                  <a:lnTo>
                    <a:pt x="1052" y="437"/>
                  </a:lnTo>
                  <a:lnTo>
                    <a:pt x="1112" y="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297;p43">
              <a:extLst>
                <a:ext uri="{FF2B5EF4-FFF2-40B4-BE49-F238E27FC236}">
                  <a16:creationId xmlns:a16="http://schemas.microsoft.com/office/drawing/2014/main" id="{DBB49419-CFEB-48F3-AEC6-9F1CDEAFB80C}"/>
                </a:ext>
              </a:extLst>
            </p:cNvPr>
            <p:cNvSpPr/>
            <p:nvPr/>
          </p:nvSpPr>
          <p:spPr>
            <a:xfrm flipH="1">
              <a:off x="5703225" y="392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298;p43">
              <a:extLst>
                <a:ext uri="{FF2B5EF4-FFF2-40B4-BE49-F238E27FC236}">
                  <a16:creationId xmlns:a16="http://schemas.microsoft.com/office/drawing/2014/main" id="{9F6FE4D0-81A5-4B42-827F-45EDF2C7F707}"/>
                </a:ext>
              </a:extLst>
            </p:cNvPr>
            <p:cNvSpPr/>
            <p:nvPr/>
          </p:nvSpPr>
          <p:spPr>
            <a:xfrm flipH="1">
              <a:off x="5629125" y="3904075"/>
              <a:ext cx="74125" cy="22725"/>
            </a:xfrm>
            <a:custGeom>
              <a:avLst/>
              <a:gdLst/>
              <a:ahLst/>
              <a:cxnLst/>
              <a:rect l="l" t="t" r="r" b="b"/>
              <a:pathLst>
                <a:path w="2965" h="909" extrusionOk="0">
                  <a:moveTo>
                    <a:pt x="2964" y="1"/>
                  </a:moveTo>
                  <a:lnTo>
                    <a:pt x="104" y="523"/>
                  </a:lnTo>
                  <a:lnTo>
                    <a:pt x="1" y="876"/>
                  </a:lnTo>
                  <a:cubicBezTo>
                    <a:pt x="1" y="876"/>
                    <a:pt x="304" y="908"/>
                    <a:pt x="699" y="908"/>
                  </a:cubicBezTo>
                  <a:cubicBezTo>
                    <a:pt x="1075" y="908"/>
                    <a:pt x="1531" y="879"/>
                    <a:pt x="1897" y="756"/>
                  </a:cubicBezTo>
                  <a:cubicBezTo>
                    <a:pt x="2552" y="540"/>
                    <a:pt x="2941" y="187"/>
                    <a:pt x="2964" y="1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299;p43">
              <a:extLst>
                <a:ext uri="{FF2B5EF4-FFF2-40B4-BE49-F238E27FC236}">
                  <a16:creationId xmlns:a16="http://schemas.microsoft.com/office/drawing/2014/main" id="{8405A04C-5812-4602-AFE9-BFBE16862073}"/>
                </a:ext>
              </a:extLst>
            </p:cNvPr>
            <p:cNvSpPr/>
            <p:nvPr/>
          </p:nvSpPr>
          <p:spPr>
            <a:xfrm flipH="1">
              <a:off x="5575250" y="3799150"/>
              <a:ext cx="62375" cy="23550"/>
            </a:xfrm>
            <a:custGeom>
              <a:avLst/>
              <a:gdLst/>
              <a:ahLst/>
              <a:cxnLst/>
              <a:rect l="l" t="t" r="r" b="b"/>
              <a:pathLst>
                <a:path w="2495" h="942" extrusionOk="0">
                  <a:moveTo>
                    <a:pt x="2266" y="0"/>
                  </a:moveTo>
                  <a:cubicBezTo>
                    <a:pt x="2132" y="0"/>
                    <a:pt x="1946" y="26"/>
                    <a:pt x="1733" y="83"/>
                  </a:cubicBezTo>
                  <a:lnTo>
                    <a:pt x="892" y="299"/>
                  </a:lnTo>
                  <a:cubicBezTo>
                    <a:pt x="453" y="412"/>
                    <a:pt x="74" y="605"/>
                    <a:pt x="50" y="725"/>
                  </a:cubicBezTo>
                  <a:lnTo>
                    <a:pt x="0" y="941"/>
                  </a:lnTo>
                  <a:lnTo>
                    <a:pt x="2435" y="312"/>
                  </a:lnTo>
                  <a:cubicBezTo>
                    <a:pt x="2435" y="312"/>
                    <a:pt x="2455" y="212"/>
                    <a:pt x="2481" y="93"/>
                  </a:cubicBezTo>
                  <a:cubicBezTo>
                    <a:pt x="2495" y="30"/>
                    <a:pt x="2412" y="0"/>
                    <a:pt x="2266" y="0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300;p43">
              <a:extLst>
                <a:ext uri="{FF2B5EF4-FFF2-40B4-BE49-F238E27FC236}">
                  <a16:creationId xmlns:a16="http://schemas.microsoft.com/office/drawing/2014/main" id="{57BB493C-963F-4D3F-A637-5438D6E32045}"/>
                </a:ext>
              </a:extLst>
            </p:cNvPr>
            <p:cNvSpPr/>
            <p:nvPr/>
          </p:nvSpPr>
          <p:spPr>
            <a:xfrm flipH="1">
              <a:off x="5566575" y="3779025"/>
              <a:ext cx="74625" cy="30200"/>
            </a:xfrm>
            <a:custGeom>
              <a:avLst/>
              <a:gdLst/>
              <a:ahLst/>
              <a:cxnLst/>
              <a:rect l="l" t="t" r="r" b="b"/>
              <a:pathLst>
                <a:path w="2985" h="1208" extrusionOk="0">
                  <a:moveTo>
                    <a:pt x="1975" y="1"/>
                  </a:moveTo>
                  <a:cubicBezTo>
                    <a:pt x="1899" y="1"/>
                    <a:pt x="1807" y="11"/>
                    <a:pt x="1697" y="36"/>
                  </a:cubicBezTo>
                  <a:cubicBezTo>
                    <a:pt x="958" y="199"/>
                    <a:pt x="795" y="735"/>
                    <a:pt x="795" y="735"/>
                  </a:cubicBezTo>
                  <a:cubicBezTo>
                    <a:pt x="795" y="735"/>
                    <a:pt x="636" y="781"/>
                    <a:pt x="439" y="835"/>
                  </a:cubicBezTo>
                  <a:cubicBezTo>
                    <a:pt x="243" y="891"/>
                    <a:pt x="66" y="997"/>
                    <a:pt x="43" y="1074"/>
                  </a:cubicBezTo>
                  <a:lnTo>
                    <a:pt x="0" y="1207"/>
                  </a:lnTo>
                  <a:lnTo>
                    <a:pt x="2940" y="435"/>
                  </a:lnTo>
                  <a:cubicBezTo>
                    <a:pt x="2940" y="435"/>
                    <a:pt x="2957" y="369"/>
                    <a:pt x="2974" y="296"/>
                  </a:cubicBezTo>
                  <a:cubicBezTo>
                    <a:pt x="2984" y="248"/>
                    <a:pt x="2934" y="222"/>
                    <a:pt x="2850" y="222"/>
                  </a:cubicBezTo>
                  <a:cubicBezTo>
                    <a:pt x="2801" y="222"/>
                    <a:pt x="2739" y="231"/>
                    <a:pt x="2671" y="249"/>
                  </a:cubicBezTo>
                  <a:lnTo>
                    <a:pt x="2335" y="342"/>
                  </a:lnTo>
                  <a:cubicBezTo>
                    <a:pt x="2335" y="342"/>
                    <a:pt x="2407" y="1"/>
                    <a:pt x="197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301;p43">
              <a:extLst>
                <a:ext uri="{FF2B5EF4-FFF2-40B4-BE49-F238E27FC236}">
                  <a16:creationId xmlns:a16="http://schemas.microsoft.com/office/drawing/2014/main" id="{58D0DD40-AD30-406D-9A72-D31228FC37D0}"/>
                </a:ext>
              </a:extLst>
            </p:cNvPr>
            <p:cNvSpPr/>
            <p:nvPr/>
          </p:nvSpPr>
          <p:spPr>
            <a:xfrm flipH="1">
              <a:off x="5574825" y="3789975"/>
              <a:ext cx="51075" cy="27225"/>
            </a:xfrm>
            <a:custGeom>
              <a:avLst/>
              <a:gdLst/>
              <a:ahLst/>
              <a:cxnLst/>
              <a:rect l="l" t="t" r="r" b="b"/>
              <a:pathLst>
                <a:path w="2043" h="1089" extrusionOk="0">
                  <a:moveTo>
                    <a:pt x="2043" y="1"/>
                  </a:moveTo>
                  <a:lnTo>
                    <a:pt x="0" y="520"/>
                  </a:lnTo>
                  <a:lnTo>
                    <a:pt x="20" y="603"/>
                  </a:lnTo>
                  <a:cubicBezTo>
                    <a:pt x="71" y="589"/>
                    <a:pt x="112" y="584"/>
                    <a:pt x="145" y="584"/>
                  </a:cubicBezTo>
                  <a:cubicBezTo>
                    <a:pt x="244" y="584"/>
                    <a:pt x="265" y="638"/>
                    <a:pt x="250" y="716"/>
                  </a:cubicBezTo>
                  <a:cubicBezTo>
                    <a:pt x="230" y="822"/>
                    <a:pt x="167" y="1089"/>
                    <a:pt x="167" y="1089"/>
                  </a:cubicBezTo>
                  <a:lnTo>
                    <a:pt x="1470" y="746"/>
                  </a:lnTo>
                  <a:cubicBezTo>
                    <a:pt x="1470" y="746"/>
                    <a:pt x="1487" y="590"/>
                    <a:pt x="1533" y="377"/>
                  </a:cubicBezTo>
                  <a:cubicBezTo>
                    <a:pt x="1573" y="194"/>
                    <a:pt x="1687" y="157"/>
                    <a:pt x="1956" y="91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302;p43">
              <a:extLst>
                <a:ext uri="{FF2B5EF4-FFF2-40B4-BE49-F238E27FC236}">
                  <a16:creationId xmlns:a16="http://schemas.microsoft.com/office/drawing/2014/main" id="{D8E75290-45B2-4DEF-9D02-F1DA303E56BD}"/>
                </a:ext>
              </a:extLst>
            </p:cNvPr>
            <p:cNvSpPr/>
            <p:nvPr/>
          </p:nvSpPr>
          <p:spPr>
            <a:xfrm flipH="1">
              <a:off x="5574375" y="3799625"/>
              <a:ext cx="62350" cy="23575"/>
            </a:xfrm>
            <a:custGeom>
              <a:avLst/>
              <a:gdLst/>
              <a:ahLst/>
              <a:cxnLst/>
              <a:rect l="l" t="t" r="r" b="b"/>
              <a:pathLst>
                <a:path w="2494" h="943" extrusionOk="0">
                  <a:moveTo>
                    <a:pt x="2267" y="0"/>
                  </a:moveTo>
                  <a:cubicBezTo>
                    <a:pt x="2133" y="0"/>
                    <a:pt x="1946" y="28"/>
                    <a:pt x="1734" y="84"/>
                  </a:cubicBezTo>
                  <a:lnTo>
                    <a:pt x="893" y="300"/>
                  </a:lnTo>
                  <a:cubicBezTo>
                    <a:pt x="449" y="416"/>
                    <a:pt x="74" y="606"/>
                    <a:pt x="47" y="726"/>
                  </a:cubicBezTo>
                  <a:lnTo>
                    <a:pt x="1" y="942"/>
                  </a:lnTo>
                  <a:lnTo>
                    <a:pt x="2432" y="313"/>
                  </a:lnTo>
                  <a:cubicBezTo>
                    <a:pt x="2432" y="313"/>
                    <a:pt x="2456" y="213"/>
                    <a:pt x="2482" y="94"/>
                  </a:cubicBezTo>
                  <a:cubicBezTo>
                    <a:pt x="2494" y="32"/>
                    <a:pt x="2411" y="0"/>
                    <a:pt x="22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303;p43">
              <a:extLst>
                <a:ext uri="{FF2B5EF4-FFF2-40B4-BE49-F238E27FC236}">
                  <a16:creationId xmlns:a16="http://schemas.microsoft.com/office/drawing/2014/main" id="{D90173E2-6FDF-43B0-B117-736A86363C30}"/>
                </a:ext>
              </a:extLst>
            </p:cNvPr>
            <p:cNvSpPr/>
            <p:nvPr/>
          </p:nvSpPr>
          <p:spPr>
            <a:xfrm flipH="1">
              <a:off x="5615425" y="3855475"/>
              <a:ext cx="263125" cy="67675"/>
            </a:xfrm>
            <a:custGeom>
              <a:avLst/>
              <a:gdLst/>
              <a:ahLst/>
              <a:cxnLst/>
              <a:rect l="l" t="t" r="r" b="b"/>
              <a:pathLst>
                <a:path w="10525" h="2707" extrusionOk="0">
                  <a:moveTo>
                    <a:pt x="7653" y="0"/>
                  </a:moveTo>
                  <a:cubicBezTo>
                    <a:pt x="7571" y="0"/>
                    <a:pt x="7345" y="35"/>
                    <a:pt x="7205" y="394"/>
                  </a:cubicBezTo>
                  <a:cubicBezTo>
                    <a:pt x="7041" y="819"/>
                    <a:pt x="6575" y="1129"/>
                    <a:pt x="6137" y="1129"/>
                  </a:cubicBezTo>
                  <a:cubicBezTo>
                    <a:pt x="6115" y="1129"/>
                    <a:pt x="6093" y="1128"/>
                    <a:pt x="6071" y="1126"/>
                  </a:cubicBezTo>
                  <a:cubicBezTo>
                    <a:pt x="5619" y="1090"/>
                    <a:pt x="1750" y="401"/>
                    <a:pt x="1750" y="401"/>
                  </a:cubicBezTo>
                  <a:lnTo>
                    <a:pt x="0" y="1805"/>
                  </a:lnTo>
                  <a:cubicBezTo>
                    <a:pt x="682" y="2018"/>
                    <a:pt x="4644" y="2467"/>
                    <a:pt x="6141" y="2573"/>
                  </a:cubicBezTo>
                  <a:cubicBezTo>
                    <a:pt x="6377" y="2590"/>
                    <a:pt x="6614" y="2613"/>
                    <a:pt x="6849" y="2643"/>
                  </a:cubicBezTo>
                  <a:cubicBezTo>
                    <a:pt x="7205" y="2690"/>
                    <a:pt x="7565" y="2706"/>
                    <a:pt x="7764" y="2706"/>
                  </a:cubicBezTo>
                  <a:cubicBezTo>
                    <a:pt x="8496" y="2706"/>
                    <a:pt x="9551" y="2610"/>
                    <a:pt x="10093" y="1788"/>
                  </a:cubicBezTo>
                  <a:cubicBezTo>
                    <a:pt x="10525" y="1134"/>
                    <a:pt x="10057" y="810"/>
                    <a:pt x="9543" y="810"/>
                  </a:cubicBezTo>
                  <a:cubicBezTo>
                    <a:pt x="9412" y="810"/>
                    <a:pt x="9278" y="831"/>
                    <a:pt x="9155" y="873"/>
                  </a:cubicBezTo>
                  <a:cubicBezTo>
                    <a:pt x="8948" y="943"/>
                    <a:pt x="8683" y="972"/>
                    <a:pt x="8426" y="972"/>
                  </a:cubicBezTo>
                  <a:cubicBezTo>
                    <a:pt x="7936" y="972"/>
                    <a:pt x="7476" y="868"/>
                    <a:pt x="7505" y="750"/>
                  </a:cubicBezTo>
                  <a:cubicBezTo>
                    <a:pt x="7548" y="568"/>
                    <a:pt x="7684" y="2"/>
                    <a:pt x="7684" y="2"/>
                  </a:cubicBezTo>
                  <a:cubicBezTo>
                    <a:pt x="7684" y="2"/>
                    <a:pt x="7673" y="0"/>
                    <a:pt x="765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304;p43">
              <a:extLst>
                <a:ext uri="{FF2B5EF4-FFF2-40B4-BE49-F238E27FC236}">
                  <a16:creationId xmlns:a16="http://schemas.microsoft.com/office/drawing/2014/main" id="{E929AD67-4EF1-480B-A61E-A8516E0C62F9}"/>
                </a:ext>
              </a:extLst>
            </p:cNvPr>
            <p:cNvSpPr/>
            <p:nvPr/>
          </p:nvSpPr>
          <p:spPr>
            <a:xfrm flipH="1">
              <a:off x="5538175" y="3829900"/>
              <a:ext cx="67950" cy="78150"/>
            </a:xfrm>
            <a:custGeom>
              <a:avLst/>
              <a:gdLst/>
              <a:ahLst/>
              <a:cxnLst/>
              <a:rect l="l" t="t" r="r" b="b"/>
              <a:pathLst>
                <a:path w="2718" h="3126" extrusionOk="0">
                  <a:moveTo>
                    <a:pt x="2495" y="1"/>
                  </a:moveTo>
                  <a:cubicBezTo>
                    <a:pt x="2423" y="1"/>
                    <a:pt x="2341" y="42"/>
                    <a:pt x="2266" y="127"/>
                  </a:cubicBezTo>
                  <a:cubicBezTo>
                    <a:pt x="2266" y="127"/>
                    <a:pt x="2060" y="855"/>
                    <a:pt x="2013" y="1032"/>
                  </a:cubicBezTo>
                  <a:cubicBezTo>
                    <a:pt x="1964" y="1205"/>
                    <a:pt x="1298" y="1520"/>
                    <a:pt x="879" y="1637"/>
                  </a:cubicBezTo>
                  <a:cubicBezTo>
                    <a:pt x="460" y="1750"/>
                    <a:pt x="1" y="1887"/>
                    <a:pt x="200" y="2475"/>
                  </a:cubicBezTo>
                  <a:cubicBezTo>
                    <a:pt x="373" y="2987"/>
                    <a:pt x="996" y="3126"/>
                    <a:pt x="1362" y="3126"/>
                  </a:cubicBezTo>
                  <a:cubicBezTo>
                    <a:pt x="1384" y="3126"/>
                    <a:pt x="1405" y="3125"/>
                    <a:pt x="1425" y="3124"/>
                  </a:cubicBezTo>
                  <a:cubicBezTo>
                    <a:pt x="1777" y="3111"/>
                    <a:pt x="2256" y="2774"/>
                    <a:pt x="2446" y="2232"/>
                  </a:cubicBezTo>
                  <a:cubicBezTo>
                    <a:pt x="2689" y="1540"/>
                    <a:pt x="2558" y="802"/>
                    <a:pt x="2655" y="399"/>
                  </a:cubicBezTo>
                  <a:cubicBezTo>
                    <a:pt x="2717" y="138"/>
                    <a:pt x="2625" y="1"/>
                    <a:pt x="24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70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2"/>
          </p:nvPr>
        </p:nvSpPr>
        <p:spPr>
          <a:xfrm flipH="1">
            <a:off x="783770" y="568618"/>
            <a:ext cx="3743071" cy="2094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Currently the </a:t>
            </a:r>
            <a:r>
              <a:rPr lang="en-GB" sz="3200" b="1" dirty="0"/>
              <a:t>average response rate for your campaigns is 1.8%</a:t>
            </a:r>
            <a:endParaRPr sz="3200" b="1" dirty="0"/>
          </a:p>
        </p:txBody>
      </p:sp>
      <p:sp>
        <p:nvSpPr>
          <p:cNvPr id="731" name="Google Shape;731;p29"/>
          <p:cNvSpPr txBox="1">
            <a:spLocks noGrp="1"/>
          </p:cNvSpPr>
          <p:nvPr>
            <p:ph type="subTitle" idx="1"/>
          </p:nvPr>
        </p:nvSpPr>
        <p:spPr>
          <a:xfrm flipH="1">
            <a:off x="1044660" y="2997441"/>
            <a:ext cx="2259473" cy="257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How can we maximize the profit?</a:t>
            </a:r>
            <a:endParaRPr dirty="0"/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CEB19F-65AF-4C15-A42C-6172E3B8227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70174" y="1411691"/>
            <a:ext cx="3682207" cy="407550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Campaign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7244 - 18/06/2019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92084-9396-4228-A9E1-BDA8B81A790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63064" y="1827801"/>
            <a:ext cx="3682208" cy="2711395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25 000 people contacted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361 responded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1.4 %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Funding gathered : 18 616 €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Costs: 14 104€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Benefit: 4 511€</a:t>
            </a:r>
          </a:p>
          <a:p>
            <a:pPr marL="158750" indent="0">
              <a:lnSpc>
                <a:spcPct val="150000"/>
              </a:lnSpc>
            </a:pPr>
            <a:endParaRPr lang="en-GB" sz="1600" dirty="0"/>
          </a:p>
        </p:txBody>
      </p:sp>
      <p:sp>
        <p:nvSpPr>
          <p:cNvPr id="826" name="Google Shape;826;p30"/>
          <p:cNvSpPr txBox="1">
            <a:spLocks noGrp="1"/>
          </p:cNvSpPr>
          <p:nvPr>
            <p:ph type="ctrTitle"/>
          </p:nvPr>
        </p:nvSpPr>
        <p:spPr>
          <a:xfrm>
            <a:off x="1465436" y="268357"/>
            <a:ext cx="3404738" cy="814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PAST CAMPAINGS</a:t>
            </a:r>
            <a:endParaRPr sz="32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B5D9043-9CD8-45C2-83E4-07324085201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00326" y="1420251"/>
            <a:ext cx="3404738" cy="407550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Campaign 6169 -04/09/2018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D0DD4A6-AD4B-4987-8CF0-210689726C7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605858" y="1827801"/>
            <a:ext cx="3299206" cy="2464904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34 888 people contacted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1 991 responded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3.4 %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Funding gathered : 98 653 €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Costs: 30 352 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Benefit:   63 301€</a:t>
            </a:r>
          </a:p>
        </p:txBody>
      </p:sp>
    </p:spTree>
    <p:extLst>
      <p:ext uri="{BB962C8B-B14F-4D97-AF65-F5344CB8AC3E}">
        <p14:creationId xmlns:p14="http://schemas.microsoft.com/office/powerpoint/2010/main" val="166401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941F-E7DF-494E-8780-B7A3EBCE2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447" y="147234"/>
            <a:ext cx="4670637" cy="708068"/>
          </a:xfrm>
        </p:spPr>
        <p:txBody>
          <a:bodyPr/>
          <a:lstStyle/>
          <a:p>
            <a:r>
              <a:rPr lang="en-GB" sz="4400" dirty="0"/>
              <a:t>Maximizing Profit: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2B3C2-DEB3-4C96-9A26-EF2E48DB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28" y="2491819"/>
            <a:ext cx="632883" cy="470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75193-20F5-4753-BE10-F4848244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14" y="1376733"/>
            <a:ext cx="681797" cy="297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6A600-8096-4EB9-9326-4A60D729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9" y="898811"/>
            <a:ext cx="7600610" cy="41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4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1402453" y="869636"/>
            <a:ext cx="5520312" cy="625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Campaign 7244- WITH OUR MODEL</a:t>
            </a:r>
            <a:endParaRPr sz="3600" dirty="0"/>
          </a:p>
        </p:txBody>
      </p:sp>
      <p:sp>
        <p:nvSpPr>
          <p:cNvPr id="972" name="Google Shape;972;p31"/>
          <p:cNvSpPr txBox="1">
            <a:spLocks noGrp="1"/>
          </p:cNvSpPr>
          <p:nvPr>
            <p:ph type="subTitle" idx="1"/>
          </p:nvPr>
        </p:nvSpPr>
        <p:spPr>
          <a:xfrm>
            <a:off x="1464209" y="1627604"/>
            <a:ext cx="3606958" cy="304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11 540 people contacted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254 responses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5"/>
                </a:solidFill>
              </a:rPr>
              <a:t> 2.2%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Funding gathered : 14 027€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Costs:  7 052€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5"/>
                </a:solidFill>
              </a:rPr>
              <a:t>Benefit:   7 680€</a:t>
            </a:r>
          </a:p>
          <a:p>
            <a:pPr marL="158750" indent="0">
              <a:lnSpc>
                <a:spcPct val="150000"/>
              </a:lnSpc>
            </a:pPr>
            <a:r>
              <a:rPr lang="en-GB" sz="1800" b="1" dirty="0">
                <a:solidFill>
                  <a:schemeClr val="accent5"/>
                </a:solidFill>
                <a:sym typeface="Wingdings" panose="05000000000000000000" pitchFamily="2" charset="2"/>
              </a:rPr>
              <a:t>	  </a:t>
            </a:r>
            <a:r>
              <a:rPr lang="en-GB" sz="2400" b="1" dirty="0">
                <a:solidFill>
                  <a:schemeClr val="accent5"/>
                </a:solidFill>
                <a:sym typeface="Wingdings" panose="05000000000000000000" pitchFamily="2" charset="2"/>
              </a:rPr>
              <a:t>+</a:t>
            </a:r>
            <a:r>
              <a:rPr lang="en-GB" sz="2800" b="1" dirty="0">
                <a:solidFill>
                  <a:schemeClr val="accent5"/>
                </a:solidFill>
                <a:sym typeface="Wingdings" panose="05000000000000000000" pitchFamily="2" charset="2"/>
              </a:rPr>
              <a:t>70</a:t>
            </a:r>
            <a:r>
              <a:rPr lang="en-GB" sz="2400" b="1" dirty="0">
                <a:solidFill>
                  <a:schemeClr val="accent5"/>
                </a:solidFill>
                <a:sym typeface="Wingdings" panose="05000000000000000000" pitchFamily="2" charset="2"/>
              </a:rPr>
              <a:t> %</a:t>
            </a:r>
            <a:r>
              <a:rPr lang="en-GB" sz="2400" b="1" dirty="0">
                <a:solidFill>
                  <a:schemeClr val="accent5"/>
                </a:solidFill>
              </a:rPr>
              <a:t>  </a:t>
            </a:r>
            <a:r>
              <a:rPr lang="en-GB" sz="1800" b="1" dirty="0">
                <a:solidFill>
                  <a:schemeClr val="accent5"/>
                </a:solidFill>
              </a:rPr>
              <a:t>of benefits</a:t>
            </a:r>
          </a:p>
        </p:txBody>
      </p:sp>
      <p:grpSp>
        <p:nvGrpSpPr>
          <p:cNvPr id="973" name="Google Shape;973;p31"/>
          <p:cNvGrpSpPr/>
          <p:nvPr/>
        </p:nvGrpSpPr>
        <p:grpSpPr>
          <a:xfrm>
            <a:off x="5294092" y="1280594"/>
            <a:ext cx="3641359" cy="3443450"/>
            <a:chOff x="1219875" y="2035600"/>
            <a:chExt cx="2656375" cy="2512000"/>
          </a:xfrm>
        </p:grpSpPr>
        <p:sp>
          <p:nvSpPr>
            <p:cNvPr id="974" name="Google Shape;974;p31"/>
            <p:cNvSpPr/>
            <p:nvPr/>
          </p:nvSpPr>
          <p:spPr>
            <a:xfrm>
              <a:off x="2119150" y="3658450"/>
              <a:ext cx="1543775" cy="889150"/>
            </a:xfrm>
            <a:custGeom>
              <a:avLst/>
              <a:gdLst/>
              <a:ahLst/>
              <a:cxnLst/>
              <a:rect l="l" t="t" r="r" b="b"/>
              <a:pathLst>
                <a:path w="61751" h="35566" extrusionOk="0">
                  <a:moveTo>
                    <a:pt x="60014" y="1"/>
                  </a:moveTo>
                  <a:cubicBezTo>
                    <a:pt x="59821" y="1"/>
                    <a:pt x="59629" y="43"/>
                    <a:pt x="59483" y="128"/>
                  </a:cubicBezTo>
                  <a:lnTo>
                    <a:pt x="292" y="34286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1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6" y="35566"/>
                    <a:pt x="2118" y="35523"/>
                    <a:pt x="2265" y="35438"/>
                  </a:cubicBezTo>
                  <a:lnTo>
                    <a:pt x="61455" y="1281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7" y="128"/>
                  </a:lnTo>
                  <a:cubicBezTo>
                    <a:pt x="60399" y="43"/>
                    <a:pt x="60206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1819725" y="3486000"/>
              <a:ext cx="1543775" cy="889175"/>
            </a:xfrm>
            <a:custGeom>
              <a:avLst/>
              <a:gdLst/>
              <a:ahLst/>
              <a:cxnLst/>
              <a:rect l="l" t="t" r="r" b="b"/>
              <a:pathLst>
                <a:path w="61751" h="35567" extrusionOk="0">
                  <a:moveTo>
                    <a:pt x="60016" y="1"/>
                  </a:moveTo>
                  <a:cubicBezTo>
                    <a:pt x="59823" y="1"/>
                    <a:pt x="59631" y="43"/>
                    <a:pt x="59483" y="128"/>
                  </a:cubicBezTo>
                  <a:lnTo>
                    <a:pt x="292" y="34289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4" y="35441"/>
                  </a:lnTo>
                  <a:cubicBezTo>
                    <a:pt x="1350" y="35525"/>
                    <a:pt x="1542" y="35566"/>
                    <a:pt x="1734" y="35566"/>
                  </a:cubicBezTo>
                  <a:cubicBezTo>
                    <a:pt x="1926" y="35566"/>
                    <a:pt x="2119" y="35525"/>
                    <a:pt x="2268" y="35441"/>
                  </a:cubicBezTo>
                  <a:lnTo>
                    <a:pt x="61457" y="1280"/>
                  </a:lnTo>
                  <a:cubicBezTo>
                    <a:pt x="61750" y="1110"/>
                    <a:pt x="61750" y="835"/>
                    <a:pt x="61457" y="668"/>
                  </a:cubicBezTo>
                  <a:lnTo>
                    <a:pt x="60547" y="128"/>
                  </a:lnTo>
                  <a:cubicBezTo>
                    <a:pt x="60400" y="43"/>
                    <a:pt x="60208" y="1"/>
                    <a:pt x="6001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1520350" y="3313625"/>
              <a:ext cx="1543800" cy="889150"/>
            </a:xfrm>
            <a:custGeom>
              <a:avLst/>
              <a:gdLst/>
              <a:ahLst/>
              <a:cxnLst/>
              <a:rect l="l" t="t" r="r" b="b"/>
              <a:pathLst>
                <a:path w="61752" h="35566" extrusionOk="0">
                  <a:moveTo>
                    <a:pt x="60014" y="1"/>
                  </a:moveTo>
                  <a:cubicBezTo>
                    <a:pt x="59822" y="1"/>
                    <a:pt x="59630" y="43"/>
                    <a:pt x="59484" y="128"/>
                  </a:cubicBezTo>
                  <a:lnTo>
                    <a:pt x="293" y="34285"/>
                  </a:lnTo>
                  <a:cubicBezTo>
                    <a:pt x="1" y="34456"/>
                    <a:pt x="1" y="34731"/>
                    <a:pt x="293" y="34902"/>
                  </a:cubicBezTo>
                  <a:lnTo>
                    <a:pt x="1200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7" y="35566"/>
                    <a:pt x="2119" y="35523"/>
                    <a:pt x="2265" y="35438"/>
                  </a:cubicBezTo>
                  <a:lnTo>
                    <a:pt x="61455" y="1280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8" y="128"/>
                  </a:lnTo>
                  <a:cubicBezTo>
                    <a:pt x="60400" y="43"/>
                    <a:pt x="60207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1307775" y="3664050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1370250" y="3682075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1219875" y="3807500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1296575" y="3831325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1483125" y="3860925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1427700" y="4002925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1541075" y="2035625"/>
              <a:ext cx="1496475" cy="2150950"/>
            </a:xfrm>
            <a:custGeom>
              <a:avLst/>
              <a:gdLst/>
              <a:ahLst/>
              <a:cxnLst/>
              <a:rect l="l" t="t" r="r" b="b"/>
              <a:pathLst>
                <a:path w="59859" h="86038" extrusionOk="0">
                  <a:moveTo>
                    <a:pt x="58873" y="1"/>
                  </a:moveTo>
                  <a:cubicBezTo>
                    <a:pt x="58679" y="1"/>
                    <a:pt x="58481" y="45"/>
                    <a:pt x="58328" y="132"/>
                  </a:cubicBezTo>
                  <a:lnTo>
                    <a:pt x="531" y="33501"/>
                  </a:lnTo>
                  <a:cubicBezTo>
                    <a:pt x="239" y="33667"/>
                    <a:pt x="1" y="34082"/>
                    <a:pt x="1" y="34419"/>
                  </a:cubicBezTo>
                  <a:lnTo>
                    <a:pt x="1" y="85022"/>
                  </a:lnTo>
                  <a:cubicBezTo>
                    <a:pt x="1" y="85361"/>
                    <a:pt x="222" y="85763"/>
                    <a:pt x="498" y="85923"/>
                  </a:cubicBezTo>
                  <a:cubicBezTo>
                    <a:pt x="630" y="86000"/>
                    <a:pt x="806" y="86038"/>
                    <a:pt x="986" y="86038"/>
                  </a:cubicBezTo>
                  <a:cubicBezTo>
                    <a:pt x="1180" y="86038"/>
                    <a:pt x="1378" y="85994"/>
                    <a:pt x="1531" y="85906"/>
                  </a:cubicBezTo>
                  <a:lnTo>
                    <a:pt x="59324" y="52540"/>
                  </a:lnTo>
                  <a:cubicBezTo>
                    <a:pt x="59620" y="52370"/>
                    <a:pt x="59858" y="51955"/>
                    <a:pt x="59858" y="51618"/>
                  </a:cubicBezTo>
                  <a:lnTo>
                    <a:pt x="59858" y="1015"/>
                  </a:lnTo>
                  <a:cubicBezTo>
                    <a:pt x="59858" y="676"/>
                    <a:pt x="59634" y="275"/>
                    <a:pt x="59358" y="115"/>
                  </a:cubicBezTo>
                  <a:cubicBezTo>
                    <a:pt x="59226" y="38"/>
                    <a:pt x="59052" y="1"/>
                    <a:pt x="5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012850" y="2035600"/>
              <a:ext cx="9225" cy="1550"/>
            </a:xfrm>
            <a:custGeom>
              <a:avLst/>
              <a:gdLst/>
              <a:ahLst/>
              <a:cxnLst/>
              <a:rect l="l" t="t" r="r" b="b"/>
              <a:pathLst>
                <a:path w="369" h="62" extrusionOk="0">
                  <a:moveTo>
                    <a:pt x="1" y="1"/>
                  </a:moveTo>
                  <a:cubicBezTo>
                    <a:pt x="131" y="1"/>
                    <a:pt x="259" y="21"/>
                    <a:pt x="368" y="62"/>
                  </a:cubicBezTo>
                  <a:cubicBezTo>
                    <a:pt x="259" y="21"/>
                    <a:pt x="13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1541000" y="2890900"/>
              <a:ext cx="800" cy="162700"/>
            </a:xfrm>
            <a:custGeom>
              <a:avLst/>
              <a:gdLst/>
              <a:ahLst/>
              <a:cxnLst/>
              <a:rect l="l" t="t" r="r" b="b"/>
              <a:pathLst>
                <a:path w="32" h="6508" extrusionOk="0">
                  <a:moveTo>
                    <a:pt x="32" y="1"/>
                  </a:moveTo>
                  <a:lnTo>
                    <a:pt x="32" y="1"/>
                  </a:lnTo>
                  <a:cubicBezTo>
                    <a:pt x="28" y="4"/>
                    <a:pt x="28" y="7"/>
                    <a:pt x="28" y="14"/>
                  </a:cubicBezTo>
                  <a:cubicBezTo>
                    <a:pt x="24" y="24"/>
                    <a:pt x="21" y="31"/>
                    <a:pt x="21" y="42"/>
                  </a:cubicBezTo>
                  <a:cubicBezTo>
                    <a:pt x="24" y="28"/>
                    <a:pt x="28" y="14"/>
                    <a:pt x="32" y="1"/>
                  </a:cubicBezTo>
                  <a:close/>
                  <a:moveTo>
                    <a:pt x="15" y="68"/>
                  </a:moveTo>
                  <a:cubicBezTo>
                    <a:pt x="13" y="80"/>
                    <a:pt x="11" y="91"/>
                    <a:pt x="10" y="103"/>
                  </a:cubicBezTo>
                  <a:lnTo>
                    <a:pt x="10" y="103"/>
                  </a:lnTo>
                  <a:cubicBezTo>
                    <a:pt x="12" y="92"/>
                    <a:pt x="13" y="80"/>
                    <a:pt x="15" y="68"/>
                  </a:cubicBezTo>
                  <a:close/>
                  <a:moveTo>
                    <a:pt x="10" y="103"/>
                  </a:moveTo>
                  <a:cubicBezTo>
                    <a:pt x="8" y="117"/>
                    <a:pt x="6" y="132"/>
                    <a:pt x="4" y="147"/>
                  </a:cubicBezTo>
                  <a:cubicBezTo>
                    <a:pt x="1" y="167"/>
                    <a:pt x="1" y="188"/>
                    <a:pt x="1" y="211"/>
                  </a:cubicBezTo>
                  <a:lnTo>
                    <a:pt x="1" y="6508"/>
                  </a:lnTo>
                  <a:lnTo>
                    <a:pt x="4" y="6508"/>
                  </a:lnTo>
                  <a:lnTo>
                    <a:pt x="4" y="208"/>
                  </a:lnTo>
                  <a:cubicBezTo>
                    <a:pt x="4" y="175"/>
                    <a:pt x="6" y="139"/>
                    <a:pt x="10" y="10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1541075" y="2883000"/>
              <a:ext cx="28850" cy="185050"/>
            </a:xfrm>
            <a:custGeom>
              <a:avLst/>
              <a:gdLst/>
              <a:ahLst/>
              <a:cxnLst/>
              <a:rect l="l" t="t" r="r" b="b"/>
              <a:pathLst>
                <a:path w="1154" h="7402" extrusionOk="0">
                  <a:moveTo>
                    <a:pt x="158" y="0"/>
                  </a:moveTo>
                  <a:cubicBezTo>
                    <a:pt x="100" y="99"/>
                    <a:pt x="56" y="207"/>
                    <a:pt x="29" y="317"/>
                  </a:cubicBezTo>
                  <a:cubicBezTo>
                    <a:pt x="25" y="330"/>
                    <a:pt x="21" y="344"/>
                    <a:pt x="18" y="358"/>
                  </a:cubicBezTo>
                  <a:cubicBezTo>
                    <a:pt x="15" y="367"/>
                    <a:pt x="15" y="378"/>
                    <a:pt x="12" y="384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6824"/>
                  </a:lnTo>
                  <a:lnTo>
                    <a:pt x="997" y="7402"/>
                  </a:lnTo>
                  <a:lnTo>
                    <a:pt x="997" y="1102"/>
                  </a:lnTo>
                  <a:cubicBezTo>
                    <a:pt x="997" y="932"/>
                    <a:pt x="1058" y="742"/>
                    <a:pt x="1154" y="57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1566000" y="2132075"/>
              <a:ext cx="1471550" cy="2052950"/>
            </a:xfrm>
            <a:custGeom>
              <a:avLst/>
              <a:gdLst/>
              <a:ahLst/>
              <a:cxnLst/>
              <a:rect l="l" t="t" r="r" b="b"/>
              <a:pathLst>
                <a:path w="58862" h="82118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1" y="24466"/>
                    <a:pt x="16467" y="24469"/>
                    <a:pt x="16453" y="24469"/>
                  </a:cubicBezTo>
                  <a:cubicBezTo>
                    <a:pt x="16304" y="24469"/>
                    <a:pt x="16080" y="24072"/>
                    <a:pt x="15853" y="23676"/>
                  </a:cubicBezTo>
                  <a:cubicBezTo>
                    <a:pt x="15629" y="23277"/>
                    <a:pt x="15402" y="22881"/>
                    <a:pt x="15253" y="22881"/>
                  </a:cubicBezTo>
                  <a:cubicBezTo>
                    <a:pt x="15239" y="22881"/>
                    <a:pt x="15227" y="22884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1758" y="32965"/>
                    <a:pt x="1466" y="33134"/>
                  </a:cubicBezTo>
                  <a:lnTo>
                    <a:pt x="0" y="33981"/>
                  </a:lnTo>
                  <a:lnTo>
                    <a:pt x="0" y="81738"/>
                  </a:lnTo>
                  <a:cubicBezTo>
                    <a:pt x="0" y="81979"/>
                    <a:pt x="120" y="82117"/>
                    <a:pt x="293" y="82117"/>
                  </a:cubicBezTo>
                  <a:cubicBezTo>
                    <a:pt x="365" y="82117"/>
                    <a:pt x="445" y="82094"/>
                    <a:pt x="531" y="82044"/>
                  </a:cubicBezTo>
                  <a:lnTo>
                    <a:pt x="58327" y="48678"/>
                  </a:lnTo>
                  <a:cubicBezTo>
                    <a:pt x="58623" y="48509"/>
                    <a:pt x="58861" y="48097"/>
                    <a:pt x="58861" y="47757"/>
                  </a:cubicBez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1566000" y="2132075"/>
              <a:ext cx="1471450" cy="935975"/>
            </a:xfrm>
            <a:custGeom>
              <a:avLst/>
              <a:gdLst/>
              <a:ahLst/>
              <a:cxnLst/>
              <a:rect l="l" t="t" r="r" b="b"/>
              <a:pathLst>
                <a:path w="58858" h="37439" extrusionOk="0">
                  <a:moveTo>
                    <a:pt x="58857" y="0"/>
                  </a:moveTo>
                  <a:lnTo>
                    <a:pt x="16962" y="24190"/>
                  </a:lnTo>
                  <a:cubicBezTo>
                    <a:pt x="16882" y="24237"/>
                    <a:pt x="16817" y="24258"/>
                    <a:pt x="16762" y="24258"/>
                  </a:cubicBezTo>
                  <a:cubicBezTo>
                    <a:pt x="16617" y="24258"/>
                    <a:pt x="16539" y="24111"/>
                    <a:pt x="16418" y="23900"/>
                  </a:cubicBezTo>
                  <a:lnTo>
                    <a:pt x="15963" y="23075"/>
                  </a:lnTo>
                  <a:cubicBezTo>
                    <a:pt x="15833" y="22860"/>
                    <a:pt x="15702" y="22777"/>
                    <a:pt x="15557" y="22777"/>
                  </a:cubicBezTo>
                  <a:cubicBezTo>
                    <a:pt x="15451" y="22777"/>
                    <a:pt x="15339" y="22821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2112" y="30690"/>
                    <a:pt x="1996" y="31139"/>
                  </a:cubicBezTo>
                  <a:lnTo>
                    <a:pt x="1626" y="32424"/>
                  </a:lnTo>
                  <a:cubicBezTo>
                    <a:pt x="1486" y="32921"/>
                    <a:pt x="1387" y="33179"/>
                    <a:pt x="1095" y="33345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2958375" y="2103250"/>
              <a:ext cx="33525" cy="43225"/>
            </a:xfrm>
            <a:custGeom>
              <a:avLst/>
              <a:gdLst/>
              <a:ahLst/>
              <a:cxnLst/>
              <a:rect l="l" t="t" r="r" b="b"/>
              <a:pathLst>
                <a:path w="1341" h="1729" extrusionOk="0">
                  <a:moveTo>
                    <a:pt x="970" y="1"/>
                  </a:moveTo>
                  <a:cubicBezTo>
                    <a:pt x="880" y="1"/>
                    <a:pt x="778" y="30"/>
                    <a:pt x="670" y="92"/>
                  </a:cubicBezTo>
                  <a:cubicBezTo>
                    <a:pt x="300" y="306"/>
                    <a:pt x="0" y="824"/>
                    <a:pt x="0" y="1252"/>
                  </a:cubicBezTo>
                  <a:cubicBezTo>
                    <a:pt x="0" y="1554"/>
                    <a:pt x="152" y="1729"/>
                    <a:pt x="373" y="1729"/>
                  </a:cubicBezTo>
                  <a:cubicBezTo>
                    <a:pt x="463" y="1729"/>
                    <a:pt x="564" y="1700"/>
                    <a:pt x="670" y="1640"/>
                  </a:cubicBezTo>
                  <a:cubicBezTo>
                    <a:pt x="1041" y="1425"/>
                    <a:pt x="1340" y="905"/>
                    <a:pt x="1340" y="480"/>
                  </a:cubicBezTo>
                  <a:cubicBezTo>
                    <a:pt x="1340" y="176"/>
                    <a:pt x="1190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2898200" y="2138000"/>
              <a:ext cx="33425" cy="43225"/>
            </a:xfrm>
            <a:custGeom>
              <a:avLst/>
              <a:gdLst/>
              <a:ahLst/>
              <a:cxnLst/>
              <a:rect l="l" t="t" r="r" b="b"/>
              <a:pathLst>
                <a:path w="1337" h="1729" extrusionOk="0">
                  <a:moveTo>
                    <a:pt x="968" y="1"/>
                  </a:moveTo>
                  <a:cubicBezTo>
                    <a:pt x="878" y="1"/>
                    <a:pt x="777" y="30"/>
                    <a:pt x="670" y="93"/>
                  </a:cubicBezTo>
                  <a:cubicBezTo>
                    <a:pt x="300" y="303"/>
                    <a:pt x="0" y="824"/>
                    <a:pt x="0" y="1252"/>
                  </a:cubicBezTo>
                  <a:cubicBezTo>
                    <a:pt x="0" y="1554"/>
                    <a:pt x="151" y="1728"/>
                    <a:pt x="370" y="1728"/>
                  </a:cubicBezTo>
                  <a:cubicBezTo>
                    <a:pt x="461" y="1728"/>
                    <a:pt x="562" y="1699"/>
                    <a:pt x="670" y="1637"/>
                  </a:cubicBezTo>
                  <a:cubicBezTo>
                    <a:pt x="1037" y="1422"/>
                    <a:pt x="1337" y="906"/>
                    <a:pt x="1337" y="477"/>
                  </a:cubicBezTo>
                  <a:cubicBezTo>
                    <a:pt x="1337" y="176"/>
                    <a:pt x="118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2837950" y="2172700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0"/>
                  </a:moveTo>
                  <a:cubicBezTo>
                    <a:pt x="879" y="0"/>
                    <a:pt x="778" y="30"/>
                    <a:pt x="670" y="92"/>
                  </a:cubicBezTo>
                  <a:cubicBezTo>
                    <a:pt x="300" y="306"/>
                    <a:pt x="0" y="826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2" y="1700"/>
                    <a:pt x="670" y="1639"/>
                  </a:cubicBezTo>
                  <a:cubicBezTo>
                    <a:pt x="1040" y="1424"/>
                    <a:pt x="1340" y="905"/>
                    <a:pt x="1340" y="480"/>
                  </a:cubicBezTo>
                  <a:cubicBezTo>
                    <a:pt x="1340" y="176"/>
                    <a:pt x="1189" y="0"/>
                    <a:pt x="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1600000" y="2980475"/>
              <a:ext cx="28750" cy="36000"/>
            </a:xfrm>
            <a:custGeom>
              <a:avLst/>
              <a:gdLst/>
              <a:ahLst/>
              <a:cxnLst/>
              <a:rect l="l" t="t" r="r" b="b"/>
              <a:pathLst>
                <a:path w="1150" h="1440" extrusionOk="0">
                  <a:moveTo>
                    <a:pt x="544" y="1"/>
                  </a:moveTo>
                  <a:cubicBezTo>
                    <a:pt x="520" y="1"/>
                    <a:pt x="496" y="21"/>
                    <a:pt x="476" y="59"/>
                  </a:cubicBezTo>
                  <a:lnTo>
                    <a:pt x="24" y="929"/>
                  </a:lnTo>
                  <a:lnTo>
                    <a:pt x="21" y="932"/>
                  </a:lnTo>
                  <a:cubicBezTo>
                    <a:pt x="18" y="943"/>
                    <a:pt x="13" y="953"/>
                    <a:pt x="10" y="967"/>
                  </a:cubicBezTo>
                  <a:cubicBezTo>
                    <a:pt x="7" y="970"/>
                    <a:pt x="7" y="973"/>
                    <a:pt x="7" y="976"/>
                  </a:cubicBezTo>
                  <a:cubicBezTo>
                    <a:pt x="4" y="990"/>
                    <a:pt x="0" y="1007"/>
                    <a:pt x="0" y="1021"/>
                  </a:cubicBezTo>
                  <a:cubicBezTo>
                    <a:pt x="0" y="1034"/>
                    <a:pt x="4" y="1048"/>
                    <a:pt x="7" y="1058"/>
                  </a:cubicBezTo>
                  <a:cubicBezTo>
                    <a:pt x="7" y="1061"/>
                    <a:pt x="7" y="1061"/>
                    <a:pt x="10" y="1065"/>
                  </a:cubicBezTo>
                  <a:cubicBezTo>
                    <a:pt x="13" y="1072"/>
                    <a:pt x="18" y="1078"/>
                    <a:pt x="21" y="1082"/>
                  </a:cubicBezTo>
                  <a:lnTo>
                    <a:pt x="24" y="1086"/>
                  </a:lnTo>
                  <a:lnTo>
                    <a:pt x="476" y="1433"/>
                  </a:lnTo>
                  <a:cubicBezTo>
                    <a:pt x="483" y="1439"/>
                    <a:pt x="490" y="1439"/>
                    <a:pt x="496" y="1439"/>
                  </a:cubicBezTo>
                  <a:cubicBezTo>
                    <a:pt x="503" y="1439"/>
                    <a:pt x="514" y="1439"/>
                    <a:pt x="520" y="1433"/>
                  </a:cubicBezTo>
                  <a:cubicBezTo>
                    <a:pt x="537" y="1422"/>
                    <a:pt x="558" y="1398"/>
                    <a:pt x="572" y="1367"/>
                  </a:cubicBezTo>
                  <a:cubicBezTo>
                    <a:pt x="595" y="1313"/>
                    <a:pt x="592" y="1249"/>
                    <a:pt x="564" y="1225"/>
                  </a:cubicBezTo>
                  <a:lnTo>
                    <a:pt x="245" y="984"/>
                  </a:lnTo>
                  <a:lnTo>
                    <a:pt x="1082" y="501"/>
                  </a:lnTo>
                  <a:cubicBezTo>
                    <a:pt x="1119" y="477"/>
                    <a:pt x="1149" y="416"/>
                    <a:pt x="1149" y="358"/>
                  </a:cubicBezTo>
                  <a:cubicBezTo>
                    <a:pt x="1149" y="314"/>
                    <a:pt x="1129" y="286"/>
                    <a:pt x="1105" y="286"/>
                  </a:cubicBezTo>
                  <a:cubicBezTo>
                    <a:pt x="1099" y="286"/>
                    <a:pt x="1088" y="290"/>
                    <a:pt x="1082" y="293"/>
                  </a:cubicBezTo>
                  <a:lnTo>
                    <a:pt x="245" y="776"/>
                  </a:lnTo>
                  <a:lnTo>
                    <a:pt x="564" y="164"/>
                  </a:lnTo>
                  <a:cubicBezTo>
                    <a:pt x="592" y="110"/>
                    <a:pt x="595" y="41"/>
                    <a:pt x="572" y="14"/>
                  </a:cubicBezTo>
                  <a:cubicBezTo>
                    <a:pt x="564" y="5"/>
                    <a:pt x="554" y="1"/>
                    <a:pt x="544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1642750" y="295422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653" y="0"/>
                  </a:moveTo>
                  <a:cubicBezTo>
                    <a:pt x="626" y="0"/>
                    <a:pt x="599" y="27"/>
                    <a:pt x="578" y="71"/>
                  </a:cubicBezTo>
                  <a:cubicBezTo>
                    <a:pt x="555" y="129"/>
                    <a:pt x="558" y="194"/>
                    <a:pt x="585" y="214"/>
                  </a:cubicBezTo>
                  <a:lnTo>
                    <a:pt x="901" y="459"/>
                  </a:lnTo>
                  <a:lnTo>
                    <a:pt x="68" y="942"/>
                  </a:lnTo>
                  <a:cubicBezTo>
                    <a:pt x="31" y="962"/>
                    <a:pt x="1" y="1027"/>
                    <a:pt x="1" y="1082"/>
                  </a:cubicBezTo>
                  <a:cubicBezTo>
                    <a:pt x="1" y="1126"/>
                    <a:pt x="17" y="1153"/>
                    <a:pt x="45" y="1153"/>
                  </a:cubicBezTo>
                  <a:cubicBezTo>
                    <a:pt x="51" y="1153"/>
                    <a:pt x="58" y="1153"/>
                    <a:pt x="68" y="1146"/>
                  </a:cubicBezTo>
                  <a:lnTo>
                    <a:pt x="901" y="667"/>
                  </a:lnTo>
                  <a:lnTo>
                    <a:pt x="901" y="667"/>
                  </a:lnTo>
                  <a:lnTo>
                    <a:pt x="585" y="1279"/>
                  </a:lnTo>
                  <a:cubicBezTo>
                    <a:pt x="558" y="1330"/>
                    <a:pt x="555" y="1397"/>
                    <a:pt x="578" y="1428"/>
                  </a:cubicBezTo>
                  <a:cubicBezTo>
                    <a:pt x="585" y="1435"/>
                    <a:pt x="595" y="1442"/>
                    <a:pt x="605" y="1442"/>
                  </a:cubicBezTo>
                  <a:cubicBezTo>
                    <a:pt x="613" y="1442"/>
                    <a:pt x="619" y="1438"/>
                    <a:pt x="629" y="1432"/>
                  </a:cubicBezTo>
                  <a:cubicBezTo>
                    <a:pt x="643" y="1425"/>
                    <a:pt x="660" y="1408"/>
                    <a:pt x="674" y="1381"/>
                  </a:cubicBezTo>
                  <a:lnTo>
                    <a:pt x="1126" y="510"/>
                  </a:lnTo>
                  <a:lnTo>
                    <a:pt x="1126" y="507"/>
                  </a:lnTo>
                  <a:cubicBezTo>
                    <a:pt x="1132" y="497"/>
                    <a:pt x="1136" y="487"/>
                    <a:pt x="1139" y="476"/>
                  </a:cubicBezTo>
                  <a:cubicBezTo>
                    <a:pt x="1139" y="473"/>
                    <a:pt x="1143" y="470"/>
                    <a:pt x="1143" y="466"/>
                  </a:cubicBezTo>
                  <a:cubicBezTo>
                    <a:pt x="1146" y="449"/>
                    <a:pt x="1149" y="435"/>
                    <a:pt x="1149" y="418"/>
                  </a:cubicBezTo>
                  <a:cubicBezTo>
                    <a:pt x="1149" y="405"/>
                    <a:pt x="1146" y="391"/>
                    <a:pt x="1143" y="381"/>
                  </a:cubicBezTo>
                  <a:cubicBezTo>
                    <a:pt x="1143" y="377"/>
                    <a:pt x="1139" y="377"/>
                    <a:pt x="1139" y="374"/>
                  </a:cubicBezTo>
                  <a:cubicBezTo>
                    <a:pt x="1136" y="368"/>
                    <a:pt x="1132" y="361"/>
                    <a:pt x="1126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6" y="4"/>
                    <a:pt x="660" y="0"/>
                    <a:pt x="653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1688300" y="2916725"/>
              <a:ext cx="25950" cy="51725"/>
            </a:xfrm>
            <a:custGeom>
              <a:avLst/>
              <a:gdLst/>
              <a:ahLst/>
              <a:cxnLst/>
              <a:rect l="l" t="t" r="r" b="b"/>
              <a:pathLst>
                <a:path w="1038" h="2069" extrusionOk="0">
                  <a:moveTo>
                    <a:pt x="959" y="1"/>
                  </a:moveTo>
                  <a:cubicBezTo>
                    <a:pt x="942" y="1"/>
                    <a:pt x="925" y="18"/>
                    <a:pt x="912" y="49"/>
                  </a:cubicBezTo>
                  <a:lnTo>
                    <a:pt x="799" y="327"/>
                  </a:lnTo>
                  <a:cubicBezTo>
                    <a:pt x="790" y="327"/>
                    <a:pt x="779" y="324"/>
                    <a:pt x="769" y="324"/>
                  </a:cubicBezTo>
                  <a:cubicBezTo>
                    <a:pt x="582" y="324"/>
                    <a:pt x="361" y="515"/>
                    <a:pt x="208" y="834"/>
                  </a:cubicBezTo>
                  <a:cubicBezTo>
                    <a:pt x="1" y="1273"/>
                    <a:pt x="1" y="1789"/>
                    <a:pt x="208" y="1990"/>
                  </a:cubicBezTo>
                  <a:cubicBezTo>
                    <a:pt x="263" y="2041"/>
                    <a:pt x="327" y="2068"/>
                    <a:pt x="395" y="2068"/>
                  </a:cubicBezTo>
                  <a:cubicBezTo>
                    <a:pt x="456" y="2068"/>
                    <a:pt x="520" y="2048"/>
                    <a:pt x="582" y="2010"/>
                  </a:cubicBezTo>
                  <a:cubicBezTo>
                    <a:pt x="718" y="1932"/>
                    <a:pt x="854" y="1775"/>
                    <a:pt x="959" y="1555"/>
                  </a:cubicBezTo>
                  <a:cubicBezTo>
                    <a:pt x="983" y="1500"/>
                    <a:pt x="983" y="1436"/>
                    <a:pt x="959" y="1408"/>
                  </a:cubicBezTo>
                  <a:cubicBezTo>
                    <a:pt x="953" y="1402"/>
                    <a:pt x="942" y="1398"/>
                    <a:pt x="936" y="1398"/>
                  </a:cubicBezTo>
                  <a:cubicBezTo>
                    <a:pt x="912" y="1398"/>
                    <a:pt x="881" y="1422"/>
                    <a:pt x="864" y="1463"/>
                  </a:cubicBezTo>
                  <a:cubicBezTo>
                    <a:pt x="749" y="1704"/>
                    <a:pt x="586" y="1847"/>
                    <a:pt x="443" y="1847"/>
                  </a:cubicBezTo>
                  <a:cubicBezTo>
                    <a:pt x="391" y="1847"/>
                    <a:pt x="344" y="1827"/>
                    <a:pt x="303" y="1786"/>
                  </a:cubicBezTo>
                  <a:cubicBezTo>
                    <a:pt x="150" y="1640"/>
                    <a:pt x="150" y="1252"/>
                    <a:pt x="303" y="926"/>
                  </a:cubicBezTo>
                  <a:cubicBezTo>
                    <a:pt x="412" y="691"/>
                    <a:pt x="572" y="556"/>
                    <a:pt x="708" y="548"/>
                  </a:cubicBezTo>
                  <a:lnTo>
                    <a:pt x="708" y="548"/>
                  </a:lnTo>
                  <a:lnTo>
                    <a:pt x="622" y="755"/>
                  </a:lnTo>
                  <a:cubicBezTo>
                    <a:pt x="606" y="804"/>
                    <a:pt x="616" y="844"/>
                    <a:pt x="640" y="844"/>
                  </a:cubicBezTo>
                  <a:cubicBezTo>
                    <a:pt x="643" y="844"/>
                    <a:pt x="650" y="844"/>
                    <a:pt x="657" y="841"/>
                  </a:cubicBezTo>
                  <a:lnTo>
                    <a:pt x="997" y="617"/>
                  </a:lnTo>
                  <a:cubicBezTo>
                    <a:pt x="1021" y="603"/>
                    <a:pt x="1038" y="559"/>
                    <a:pt x="1034" y="525"/>
                  </a:cubicBezTo>
                  <a:lnTo>
                    <a:pt x="983" y="35"/>
                  </a:lnTo>
                  <a:cubicBezTo>
                    <a:pt x="983" y="15"/>
                    <a:pt x="973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1922225" y="2722350"/>
              <a:ext cx="23475" cy="46700"/>
            </a:xfrm>
            <a:custGeom>
              <a:avLst/>
              <a:gdLst/>
              <a:ahLst/>
              <a:cxnLst/>
              <a:rect l="l" t="t" r="r" b="b"/>
              <a:pathLst>
                <a:path w="939" h="1868" extrusionOk="0">
                  <a:moveTo>
                    <a:pt x="870" y="0"/>
                  </a:moveTo>
                  <a:cubicBezTo>
                    <a:pt x="840" y="0"/>
                    <a:pt x="799" y="35"/>
                    <a:pt x="775" y="89"/>
                  </a:cubicBezTo>
                  <a:lnTo>
                    <a:pt x="469" y="735"/>
                  </a:lnTo>
                  <a:lnTo>
                    <a:pt x="167" y="443"/>
                  </a:lnTo>
                  <a:cubicBezTo>
                    <a:pt x="156" y="432"/>
                    <a:pt x="143" y="429"/>
                    <a:pt x="132" y="429"/>
                  </a:cubicBezTo>
                  <a:cubicBezTo>
                    <a:pt x="98" y="429"/>
                    <a:pt x="61" y="460"/>
                    <a:pt x="34" y="518"/>
                  </a:cubicBezTo>
                  <a:cubicBezTo>
                    <a:pt x="0" y="592"/>
                    <a:pt x="0" y="684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4"/>
                    <a:pt x="54" y="1867"/>
                    <a:pt x="68" y="1867"/>
                  </a:cubicBezTo>
                  <a:cubicBezTo>
                    <a:pt x="78" y="1867"/>
                    <a:pt x="88" y="1864"/>
                    <a:pt x="98" y="1860"/>
                  </a:cubicBezTo>
                  <a:cubicBezTo>
                    <a:pt x="123" y="1847"/>
                    <a:pt x="146" y="1819"/>
                    <a:pt x="167" y="1778"/>
                  </a:cubicBezTo>
                  <a:lnTo>
                    <a:pt x="469" y="1136"/>
                  </a:lnTo>
                  <a:lnTo>
                    <a:pt x="775" y="1428"/>
                  </a:lnTo>
                  <a:cubicBezTo>
                    <a:pt x="782" y="1439"/>
                    <a:pt x="796" y="1442"/>
                    <a:pt x="806" y="1442"/>
                  </a:cubicBezTo>
                  <a:cubicBezTo>
                    <a:pt x="816" y="1442"/>
                    <a:pt x="826" y="1439"/>
                    <a:pt x="840" y="1432"/>
                  </a:cubicBezTo>
                  <a:cubicBezTo>
                    <a:pt x="863" y="1419"/>
                    <a:pt x="887" y="1391"/>
                    <a:pt x="904" y="1354"/>
                  </a:cubicBezTo>
                  <a:cubicBezTo>
                    <a:pt x="939" y="1276"/>
                    <a:pt x="939" y="1187"/>
                    <a:pt x="904" y="1153"/>
                  </a:cubicBezTo>
                  <a:lnTo>
                    <a:pt x="598" y="861"/>
                  </a:lnTo>
                  <a:lnTo>
                    <a:pt x="904" y="215"/>
                  </a:lnTo>
                  <a:cubicBezTo>
                    <a:pt x="939" y="140"/>
                    <a:pt x="939" y="49"/>
                    <a:pt x="904" y="14"/>
                  </a:cubicBezTo>
                  <a:cubicBezTo>
                    <a:pt x="894" y="8"/>
                    <a:pt x="884" y="0"/>
                    <a:pt x="870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1740575" y="2195850"/>
              <a:ext cx="1222075" cy="751100"/>
            </a:xfrm>
            <a:custGeom>
              <a:avLst/>
              <a:gdLst/>
              <a:ahLst/>
              <a:cxnLst/>
              <a:rect l="l" t="t" r="r" b="b"/>
              <a:pathLst>
                <a:path w="48883" h="30044" extrusionOk="0">
                  <a:moveTo>
                    <a:pt x="48590" y="0"/>
                  </a:moveTo>
                  <a:cubicBezTo>
                    <a:pt x="48518" y="0"/>
                    <a:pt x="48438" y="24"/>
                    <a:pt x="48353" y="73"/>
                  </a:cubicBezTo>
                  <a:lnTo>
                    <a:pt x="535" y="27666"/>
                  </a:lnTo>
                  <a:cubicBezTo>
                    <a:pt x="238" y="27836"/>
                    <a:pt x="0" y="28248"/>
                    <a:pt x="0" y="28588"/>
                  </a:cubicBezTo>
                  <a:lnTo>
                    <a:pt x="0" y="29662"/>
                  </a:lnTo>
                  <a:cubicBezTo>
                    <a:pt x="0" y="29904"/>
                    <a:pt x="120" y="30044"/>
                    <a:pt x="296" y="30044"/>
                  </a:cubicBezTo>
                  <a:cubicBezTo>
                    <a:pt x="368" y="30044"/>
                    <a:pt x="449" y="30021"/>
                    <a:pt x="535" y="29972"/>
                  </a:cubicBezTo>
                  <a:lnTo>
                    <a:pt x="48353" y="2375"/>
                  </a:lnTo>
                  <a:cubicBezTo>
                    <a:pt x="48645" y="2205"/>
                    <a:pt x="48883" y="1794"/>
                    <a:pt x="48883" y="1454"/>
                  </a:cubicBezTo>
                  <a:lnTo>
                    <a:pt x="48883" y="379"/>
                  </a:lnTo>
                  <a:cubicBezTo>
                    <a:pt x="48883" y="139"/>
                    <a:pt x="48763" y="0"/>
                    <a:pt x="485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2925050" y="2211200"/>
              <a:ext cx="30625" cy="43950"/>
            </a:xfrm>
            <a:custGeom>
              <a:avLst/>
              <a:gdLst/>
              <a:ahLst/>
              <a:cxnLst/>
              <a:rect l="l" t="t" r="r" b="b"/>
              <a:pathLst>
                <a:path w="1225" h="1758" extrusionOk="0">
                  <a:moveTo>
                    <a:pt x="633" y="10"/>
                  </a:moveTo>
                  <a:cubicBezTo>
                    <a:pt x="644" y="10"/>
                    <a:pt x="654" y="17"/>
                    <a:pt x="657" y="27"/>
                  </a:cubicBezTo>
                  <a:lnTo>
                    <a:pt x="800" y="327"/>
                  </a:lnTo>
                  <a:cubicBezTo>
                    <a:pt x="805" y="342"/>
                    <a:pt x="818" y="350"/>
                    <a:pt x="834" y="350"/>
                  </a:cubicBezTo>
                  <a:cubicBezTo>
                    <a:pt x="840" y="350"/>
                    <a:pt x="845" y="349"/>
                    <a:pt x="851" y="347"/>
                  </a:cubicBezTo>
                  <a:lnTo>
                    <a:pt x="1164" y="228"/>
                  </a:lnTo>
                  <a:cubicBezTo>
                    <a:pt x="1169" y="225"/>
                    <a:pt x="1174" y="224"/>
                    <a:pt x="1178" y="224"/>
                  </a:cubicBezTo>
                  <a:cubicBezTo>
                    <a:pt x="1185" y="224"/>
                    <a:pt x="1190" y="227"/>
                    <a:pt x="1195" y="231"/>
                  </a:cubicBezTo>
                  <a:cubicBezTo>
                    <a:pt x="1211" y="248"/>
                    <a:pt x="1215" y="292"/>
                    <a:pt x="1191" y="336"/>
                  </a:cubicBezTo>
                  <a:lnTo>
                    <a:pt x="963" y="762"/>
                  </a:lnTo>
                  <a:cubicBezTo>
                    <a:pt x="950" y="789"/>
                    <a:pt x="943" y="820"/>
                    <a:pt x="946" y="846"/>
                  </a:cubicBezTo>
                  <a:lnTo>
                    <a:pt x="1001" y="1231"/>
                  </a:lnTo>
                  <a:cubicBezTo>
                    <a:pt x="1004" y="1268"/>
                    <a:pt x="983" y="1316"/>
                    <a:pt x="960" y="1340"/>
                  </a:cubicBezTo>
                  <a:cubicBezTo>
                    <a:pt x="946" y="1353"/>
                    <a:pt x="930" y="1361"/>
                    <a:pt x="916" y="1361"/>
                  </a:cubicBezTo>
                  <a:lnTo>
                    <a:pt x="637" y="1326"/>
                  </a:lnTo>
                  <a:cubicBezTo>
                    <a:pt x="635" y="1326"/>
                    <a:pt x="633" y="1326"/>
                    <a:pt x="631" y="1326"/>
                  </a:cubicBezTo>
                  <a:cubicBezTo>
                    <a:pt x="615" y="1326"/>
                    <a:pt x="594" y="1339"/>
                    <a:pt x="575" y="1361"/>
                  </a:cubicBezTo>
                  <a:lnTo>
                    <a:pt x="297" y="1717"/>
                  </a:lnTo>
                  <a:cubicBezTo>
                    <a:pt x="284" y="1736"/>
                    <a:pt x="266" y="1746"/>
                    <a:pt x="251" y="1746"/>
                  </a:cubicBezTo>
                  <a:cubicBezTo>
                    <a:pt x="247" y="1746"/>
                    <a:pt x="243" y="1746"/>
                    <a:pt x="239" y="1744"/>
                  </a:cubicBezTo>
                  <a:cubicBezTo>
                    <a:pt x="222" y="1737"/>
                    <a:pt x="216" y="1717"/>
                    <a:pt x="219" y="1687"/>
                  </a:cubicBezTo>
                  <a:lnTo>
                    <a:pt x="273" y="1241"/>
                  </a:lnTo>
                  <a:cubicBezTo>
                    <a:pt x="277" y="1210"/>
                    <a:pt x="269" y="1187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2" y="989"/>
                    <a:pt x="12" y="969"/>
                  </a:cubicBezTo>
                  <a:cubicBezTo>
                    <a:pt x="12" y="932"/>
                    <a:pt x="32" y="884"/>
                    <a:pt x="59" y="864"/>
                  </a:cubicBezTo>
                  <a:lnTo>
                    <a:pt x="371" y="622"/>
                  </a:lnTo>
                  <a:cubicBezTo>
                    <a:pt x="392" y="606"/>
                    <a:pt x="412" y="578"/>
                    <a:pt x="420" y="548"/>
                  </a:cubicBezTo>
                  <a:lnTo>
                    <a:pt x="558" y="92"/>
                  </a:lnTo>
                  <a:cubicBezTo>
                    <a:pt x="575" y="41"/>
                    <a:pt x="606" y="14"/>
                    <a:pt x="630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6" y="41"/>
                    <a:pt x="548" y="88"/>
                  </a:cubicBezTo>
                  <a:lnTo>
                    <a:pt x="409" y="548"/>
                  </a:lnTo>
                  <a:cubicBezTo>
                    <a:pt x="402" y="575"/>
                    <a:pt x="385" y="598"/>
                    <a:pt x="365" y="612"/>
                  </a:cubicBezTo>
                  <a:lnTo>
                    <a:pt x="56" y="854"/>
                  </a:lnTo>
                  <a:cubicBezTo>
                    <a:pt x="18" y="881"/>
                    <a:pt x="1" y="935"/>
                    <a:pt x="1" y="969"/>
                  </a:cubicBezTo>
                  <a:cubicBezTo>
                    <a:pt x="1" y="993"/>
                    <a:pt x="8" y="1010"/>
                    <a:pt x="21" y="1020"/>
                  </a:cubicBezTo>
                  <a:lnTo>
                    <a:pt x="246" y="1183"/>
                  </a:lnTo>
                  <a:cubicBezTo>
                    <a:pt x="260" y="1193"/>
                    <a:pt x="266" y="1214"/>
                    <a:pt x="263" y="1238"/>
                  </a:cubicBezTo>
                  <a:lnTo>
                    <a:pt x="208" y="1687"/>
                  </a:lnTo>
                  <a:cubicBezTo>
                    <a:pt x="205" y="1720"/>
                    <a:pt x="216" y="1748"/>
                    <a:pt x="236" y="1755"/>
                  </a:cubicBezTo>
                  <a:cubicBezTo>
                    <a:pt x="239" y="1758"/>
                    <a:pt x="246" y="1758"/>
                    <a:pt x="249" y="1758"/>
                  </a:cubicBezTo>
                  <a:cubicBezTo>
                    <a:pt x="266" y="1758"/>
                    <a:pt x="287" y="1744"/>
                    <a:pt x="307" y="1724"/>
                  </a:cubicBezTo>
                  <a:lnTo>
                    <a:pt x="586" y="1367"/>
                  </a:lnTo>
                  <a:cubicBezTo>
                    <a:pt x="601" y="1349"/>
                    <a:pt x="616" y="1336"/>
                    <a:pt x="632" y="1336"/>
                  </a:cubicBezTo>
                  <a:cubicBezTo>
                    <a:pt x="633" y="1336"/>
                    <a:pt x="635" y="1336"/>
                    <a:pt x="637" y="1336"/>
                  </a:cubicBezTo>
                  <a:lnTo>
                    <a:pt x="916" y="1370"/>
                  </a:lnTo>
                  <a:cubicBezTo>
                    <a:pt x="933" y="1370"/>
                    <a:pt x="950" y="1364"/>
                    <a:pt x="966" y="1347"/>
                  </a:cubicBezTo>
                  <a:cubicBezTo>
                    <a:pt x="994" y="1320"/>
                    <a:pt x="1014" y="1272"/>
                    <a:pt x="1011" y="1228"/>
                  </a:cubicBezTo>
                  <a:lnTo>
                    <a:pt x="956" y="843"/>
                  </a:lnTo>
                  <a:cubicBezTo>
                    <a:pt x="953" y="823"/>
                    <a:pt x="960" y="793"/>
                    <a:pt x="974" y="765"/>
                  </a:cubicBezTo>
                  <a:lnTo>
                    <a:pt x="1198" y="344"/>
                  </a:lnTo>
                  <a:cubicBezTo>
                    <a:pt x="1222" y="300"/>
                    <a:pt x="1225" y="248"/>
                    <a:pt x="1205" y="225"/>
                  </a:cubicBezTo>
                  <a:cubicBezTo>
                    <a:pt x="1196" y="218"/>
                    <a:pt x="1187" y="214"/>
                    <a:pt x="1178" y="214"/>
                  </a:cubicBezTo>
                  <a:cubicBezTo>
                    <a:pt x="1172" y="214"/>
                    <a:pt x="1167" y="215"/>
                    <a:pt x="1160" y="218"/>
                  </a:cubicBezTo>
                  <a:lnTo>
                    <a:pt x="848" y="336"/>
                  </a:lnTo>
                  <a:cubicBezTo>
                    <a:pt x="843" y="338"/>
                    <a:pt x="839" y="339"/>
                    <a:pt x="835" y="339"/>
                  </a:cubicBezTo>
                  <a:cubicBezTo>
                    <a:pt x="823" y="339"/>
                    <a:pt x="812" y="332"/>
                    <a:pt x="807" y="320"/>
                  </a:cubicBezTo>
                  <a:lnTo>
                    <a:pt x="668" y="24"/>
                  </a:lnTo>
                  <a:cubicBezTo>
                    <a:pt x="660" y="7"/>
                    <a:pt x="647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2973075" y="2163500"/>
              <a:ext cx="47975" cy="30900"/>
            </a:xfrm>
            <a:custGeom>
              <a:avLst/>
              <a:gdLst/>
              <a:ahLst/>
              <a:cxnLst/>
              <a:rect l="l" t="t" r="r" b="b"/>
              <a:pathLst>
                <a:path w="1919" h="1236" extrusionOk="0">
                  <a:moveTo>
                    <a:pt x="1708" y="1"/>
                  </a:moveTo>
                  <a:cubicBezTo>
                    <a:pt x="1677" y="1"/>
                    <a:pt x="1643" y="11"/>
                    <a:pt x="1616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6" y="1201"/>
                    <a:pt x="147" y="1235"/>
                    <a:pt x="212" y="1235"/>
                  </a:cubicBezTo>
                  <a:cubicBezTo>
                    <a:pt x="242" y="1235"/>
                    <a:pt x="273" y="1229"/>
                    <a:pt x="303" y="1211"/>
                  </a:cubicBezTo>
                  <a:lnTo>
                    <a:pt x="1799" y="347"/>
                  </a:lnTo>
                  <a:cubicBezTo>
                    <a:pt x="1888" y="297"/>
                    <a:pt x="1918" y="181"/>
                    <a:pt x="1868" y="96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2973075" y="21851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3" y="8"/>
                    <a:pt x="1616" y="25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40"/>
                  </a:cubicBezTo>
                  <a:cubicBezTo>
                    <a:pt x="86" y="1201"/>
                    <a:pt x="147" y="1231"/>
                    <a:pt x="212" y="1231"/>
                  </a:cubicBezTo>
                  <a:cubicBezTo>
                    <a:pt x="242" y="1231"/>
                    <a:pt x="273" y="1225"/>
                    <a:pt x="303" y="1208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1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2973075" y="22067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0"/>
                  </a:moveTo>
                  <a:cubicBezTo>
                    <a:pt x="1677" y="0"/>
                    <a:pt x="1643" y="8"/>
                    <a:pt x="1616" y="24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39"/>
                  </a:cubicBezTo>
                  <a:cubicBezTo>
                    <a:pt x="86" y="1201"/>
                    <a:pt x="147" y="1232"/>
                    <a:pt x="212" y="1232"/>
                  </a:cubicBezTo>
                  <a:cubicBezTo>
                    <a:pt x="242" y="1232"/>
                    <a:pt x="273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5"/>
                    <a:pt x="1772" y="0"/>
                    <a:pt x="1708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1541000" y="29672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1615900" y="3131475"/>
              <a:ext cx="299275" cy="967475"/>
            </a:xfrm>
            <a:custGeom>
              <a:avLst/>
              <a:gdLst/>
              <a:ahLst/>
              <a:cxnLst/>
              <a:rect l="l" t="t" r="r" b="b"/>
              <a:pathLst>
                <a:path w="11971" h="38699" extrusionOk="0">
                  <a:moveTo>
                    <a:pt x="11678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0" y="6370"/>
                  </a:lnTo>
                  <a:cubicBezTo>
                    <a:pt x="238" y="6540"/>
                    <a:pt x="0" y="6951"/>
                    <a:pt x="0" y="7292"/>
                  </a:cubicBezTo>
                  <a:lnTo>
                    <a:pt x="0" y="38318"/>
                  </a:lnTo>
                  <a:cubicBezTo>
                    <a:pt x="0" y="38560"/>
                    <a:pt x="120" y="38699"/>
                    <a:pt x="295" y="38699"/>
                  </a:cubicBezTo>
                  <a:cubicBezTo>
                    <a:pt x="366" y="38699"/>
                    <a:pt x="446" y="38676"/>
                    <a:pt x="530" y="38628"/>
                  </a:cubicBezTo>
                  <a:lnTo>
                    <a:pt x="11440" y="32328"/>
                  </a:lnTo>
                  <a:cubicBezTo>
                    <a:pt x="11733" y="32158"/>
                    <a:pt x="11971" y="31747"/>
                    <a:pt x="11971" y="31406"/>
                  </a:cubicBezTo>
                  <a:lnTo>
                    <a:pt x="11971" y="380"/>
                  </a:lnTo>
                  <a:cubicBezTo>
                    <a:pt x="11971" y="139"/>
                    <a:pt x="11851" y="1"/>
                    <a:pt x="11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1665775" y="3217750"/>
              <a:ext cx="199525" cy="132550"/>
            </a:xfrm>
            <a:custGeom>
              <a:avLst/>
              <a:gdLst/>
              <a:ahLst/>
              <a:cxnLst/>
              <a:rect l="l" t="t" r="r" b="b"/>
              <a:pathLst>
                <a:path w="7981" h="5302" extrusionOk="0">
                  <a:moveTo>
                    <a:pt x="7698" y="0"/>
                  </a:moveTo>
                  <a:cubicBezTo>
                    <a:pt x="7624" y="0"/>
                    <a:pt x="7539" y="25"/>
                    <a:pt x="7450" y="77"/>
                  </a:cubicBezTo>
                  <a:lnTo>
                    <a:pt x="531" y="4072"/>
                  </a:lnTo>
                  <a:cubicBezTo>
                    <a:pt x="238" y="4242"/>
                    <a:pt x="1" y="4636"/>
                    <a:pt x="1" y="4956"/>
                  </a:cubicBezTo>
                  <a:cubicBezTo>
                    <a:pt x="1" y="5175"/>
                    <a:pt x="115" y="5301"/>
                    <a:pt x="283" y="5301"/>
                  </a:cubicBezTo>
                  <a:cubicBezTo>
                    <a:pt x="357" y="5301"/>
                    <a:pt x="441" y="5276"/>
                    <a:pt x="531" y="5224"/>
                  </a:cubicBezTo>
                  <a:lnTo>
                    <a:pt x="7450" y="1230"/>
                  </a:lnTo>
                  <a:cubicBezTo>
                    <a:pt x="7742" y="1060"/>
                    <a:pt x="7980" y="665"/>
                    <a:pt x="7980" y="346"/>
                  </a:cubicBezTo>
                  <a:cubicBezTo>
                    <a:pt x="7980" y="126"/>
                    <a:pt x="7865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1665775" y="3373925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9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1715675" y="3275350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3" y="1"/>
                  </a:moveTo>
                  <a:cubicBezTo>
                    <a:pt x="5629" y="1"/>
                    <a:pt x="5544" y="25"/>
                    <a:pt x="5454" y="78"/>
                  </a:cubicBezTo>
                  <a:lnTo>
                    <a:pt x="531" y="2920"/>
                  </a:lnTo>
                  <a:cubicBezTo>
                    <a:pt x="238" y="3090"/>
                    <a:pt x="1" y="3484"/>
                    <a:pt x="1" y="3804"/>
                  </a:cubicBezTo>
                  <a:cubicBezTo>
                    <a:pt x="1" y="4024"/>
                    <a:pt x="115" y="4150"/>
                    <a:pt x="282" y="4150"/>
                  </a:cubicBezTo>
                  <a:cubicBezTo>
                    <a:pt x="356" y="4150"/>
                    <a:pt x="441" y="4125"/>
                    <a:pt x="531" y="4073"/>
                  </a:cubicBezTo>
                  <a:lnTo>
                    <a:pt x="5454" y="1231"/>
                  </a:lnTo>
                  <a:cubicBezTo>
                    <a:pt x="5746" y="1061"/>
                    <a:pt x="5984" y="666"/>
                    <a:pt x="5984" y="347"/>
                  </a:cubicBezTo>
                  <a:cubicBezTo>
                    <a:pt x="5984" y="126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1665775" y="343155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6"/>
                    <a:pt x="72" y="1449"/>
                    <a:pt x="177" y="1449"/>
                  </a:cubicBezTo>
                  <a:cubicBezTo>
                    <a:pt x="220" y="1449"/>
                    <a:pt x="268" y="1435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1715675" y="3333000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2" y="0"/>
                  </a:moveTo>
                  <a:cubicBezTo>
                    <a:pt x="5628" y="0"/>
                    <a:pt x="5543" y="25"/>
                    <a:pt x="5454" y="77"/>
                  </a:cubicBezTo>
                  <a:lnTo>
                    <a:pt x="531" y="2920"/>
                  </a:lnTo>
                  <a:cubicBezTo>
                    <a:pt x="238" y="3089"/>
                    <a:pt x="1" y="3483"/>
                    <a:pt x="1" y="3803"/>
                  </a:cubicBezTo>
                  <a:cubicBezTo>
                    <a:pt x="1" y="4023"/>
                    <a:pt x="115" y="4149"/>
                    <a:pt x="282" y="4149"/>
                  </a:cubicBezTo>
                  <a:cubicBezTo>
                    <a:pt x="356" y="4149"/>
                    <a:pt x="441" y="4124"/>
                    <a:pt x="531" y="4072"/>
                  </a:cubicBezTo>
                  <a:lnTo>
                    <a:pt x="5454" y="1230"/>
                  </a:lnTo>
                  <a:cubicBezTo>
                    <a:pt x="5746" y="1060"/>
                    <a:pt x="5984" y="665"/>
                    <a:pt x="5984" y="346"/>
                  </a:cubicBezTo>
                  <a:cubicBezTo>
                    <a:pt x="5984" y="126"/>
                    <a:pt x="5869" y="0"/>
                    <a:pt x="5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1665775" y="3489125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1715675" y="3390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1"/>
                  </a:moveTo>
                  <a:cubicBezTo>
                    <a:pt x="5627" y="1"/>
                    <a:pt x="5543" y="25"/>
                    <a:pt x="5454" y="76"/>
                  </a:cubicBezTo>
                  <a:lnTo>
                    <a:pt x="531" y="2918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3"/>
                    <a:pt x="114" y="4148"/>
                    <a:pt x="281" y="4148"/>
                  </a:cubicBezTo>
                  <a:cubicBezTo>
                    <a:pt x="355" y="4148"/>
                    <a:pt x="441" y="4123"/>
                    <a:pt x="531" y="4070"/>
                  </a:cubicBezTo>
                  <a:lnTo>
                    <a:pt x="5454" y="1229"/>
                  </a:lnTo>
                  <a:cubicBezTo>
                    <a:pt x="5746" y="1058"/>
                    <a:pt x="5984" y="664"/>
                    <a:pt x="5984" y="348"/>
                  </a:cubicBezTo>
                  <a:cubicBezTo>
                    <a:pt x="5984" y="126"/>
                    <a:pt x="5869" y="1"/>
                    <a:pt x="5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1665775" y="3546675"/>
              <a:ext cx="24950" cy="36175"/>
            </a:xfrm>
            <a:custGeom>
              <a:avLst/>
              <a:gdLst/>
              <a:ahLst/>
              <a:cxnLst/>
              <a:rect l="l" t="t" r="r" b="b"/>
              <a:pathLst>
                <a:path w="998" h="1447" extrusionOk="0">
                  <a:moveTo>
                    <a:pt x="819" y="0"/>
                  </a:moveTo>
                  <a:cubicBezTo>
                    <a:pt x="777" y="0"/>
                    <a:pt x="728" y="14"/>
                    <a:pt x="677" y="43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1715675" y="344812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0"/>
                  </a:moveTo>
                  <a:cubicBezTo>
                    <a:pt x="5627" y="0"/>
                    <a:pt x="5543" y="24"/>
                    <a:pt x="5454" y="75"/>
                  </a:cubicBezTo>
                  <a:lnTo>
                    <a:pt x="531" y="2917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2"/>
                    <a:pt x="114" y="4148"/>
                    <a:pt x="281" y="4148"/>
                  </a:cubicBezTo>
                  <a:cubicBezTo>
                    <a:pt x="356" y="4148"/>
                    <a:pt x="441" y="4123"/>
                    <a:pt x="531" y="4070"/>
                  </a:cubicBezTo>
                  <a:lnTo>
                    <a:pt x="5454" y="1228"/>
                  </a:lnTo>
                  <a:cubicBezTo>
                    <a:pt x="5746" y="1058"/>
                    <a:pt x="5984" y="664"/>
                    <a:pt x="5984" y="344"/>
                  </a:cubicBezTo>
                  <a:cubicBezTo>
                    <a:pt x="5984" y="125"/>
                    <a:pt x="5869" y="0"/>
                    <a:pt x="5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1664675" y="3535100"/>
              <a:ext cx="199600" cy="132550"/>
            </a:xfrm>
            <a:custGeom>
              <a:avLst/>
              <a:gdLst/>
              <a:ahLst/>
              <a:cxnLst/>
              <a:rect l="l" t="t" r="r" b="b"/>
              <a:pathLst>
                <a:path w="7984" h="5302" extrusionOk="0">
                  <a:moveTo>
                    <a:pt x="7701" y="1"/>
                  </a:moveTo>
                  <a:cubicBezTo>
                    <a:pt x="7627" y="1"/>
                    <a:pt x="7543" y="26"/>
                    <a:pt x="7453" y="78"/>
                  </a:cubicBezTo>
                  <a:lnTo>
                    <a:pt x="534" y="4073"/>
                  </a:lnTo>
                  <a:cubicBezTo>
                    <a:pt x="241" y="4243"/>
                    <a:pt x="1" y="4637"/>
                    <a:pt x="1" y="4957"/>
                  </a:cubicBezTo>
                  <a:cubicBezTo>
                    <a:pt x="1" y="5176"/>
                    <a:pt x="115" y="5302"/>
                    <a:pt x="284" y="5302"/>
                  </a:cubicBezTo>
                  <a:cubicBezTo>
                    <a:pt x="358" y="5302"/>
                    <a:pt x="444" y="5277"/>
                    <a:pt x="534" y="5225"/>
                  </a:cubicBezTo>
                  <a:lnTo>
                    <a:pt x="7453" y="1230"/>
                  </a:lnTo>
                  <a:cubicBezTo>
                    <a:pt x="7745" y="1060"/>
                    <a:pt x="7983" y="666"/>
                    <a:pt x="7983" y="347"/>
                  </a:cubicBezTo>
                  <a:cubicBezTo>
                    <a:pt x="7983" y="127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1664675" y="3691300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0"/>
                  </a:moveTo>
                  <a:cubicBezTo>
                    <a:pt x="781" y="0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8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1714550" y="3592725"/>
              <a:ext cx="149725" cy="103750"/>
            </a:xfrm>
            <a:custGeom>
              <a:avLst/>
              <a:gdLst/>
              <a:ahLst/>
              <a:cxnLst/>
              <a:rect l="l" t="t" r="r" b="b"/>
              <a:pathLst>
                <a:path w="5989" h="4150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5" y="2920"/>
                  </a:lnTo>
                  <a:cubicBezTo>
                    <a:pt x="239" y="3090"/>
                    <a:pt x="1" y="3485"/>
                    <a:pt x="1" y="3804"/>
                  </a:cubicBezTo>
                  <a:cubicBezTo>
                    <a:pt x="1" y="4023"/>
                    <a:pt x="115" y="4150"/>
                    <a:pt x="285" y="4150"/>
                  </a:cubicBezTo>
                  <a:cubicBezTo>
                    <a:pt x="359" y="4150"/>
                    <a:pt x="445" y="4125"/>
                    <a:pt x="535" y="4073"/>
                  </a:cubicBezTo>
                  <a:lnTo>
                    <a:pt x="5458" y="1230"/>
                  </a:lnTo>
                  <a:cubicBezTo>
                    <a:pt x="5750" y="1061"/>
                    <a:pt x="5988" y="666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1664675" y="37489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1"/>
                  </a:moveTo>
                  <a:cubicBezTo>
                    <a:pt x="781" y="1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603"/>
                    <a:pt x="1" y="807"/>
                  </a:cubicBezTo>
                  <a:lnTo>
                    <a:pt x="1" y="1221"/>
                  </a:lnTo>
                  <a:cubicBezTo>
                    <a:pt x="1" y="1365"/>
                    <a:pt x="72" y="1449"/>
                    <a:pt x="177" y="1449"/>
                  </a:cubicBezTo>
                  <a:cubicBezTo>
                    <a:pt x="220" y="1449"/>
                    <a:pt x="268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1714550" y="36503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8" y="25"/>
                    <a:pt x="5458" y="77"/>
                  </a:cubicBezTo>
                  <a:lnTo>
                    <a:pt x="535" y="2919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2"/>
                    <a:pt x="115" y="4149"/>
                    <a:pt x="285" y="4149"/>
                  </a:cubicBezTo>
                  <a:cubicBezTo>
                    <a:pt x="359" y="4149"/>
                    <a:pt x="445" y="4124"/>
                    <a:pt x="535" y="4072"/>
                  </a:cubicBezTo>
                  <a:lnTo>
                    <a:pt x="5458" y="1229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6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1664675" y="380647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1714550" y="3707950"/>
              <a:ext cx="149725" cy="103700"/>
            </a:xfrm>
            <a:custGeom>
              <a:avLst/>
              <a:gdLst/>
              <a:ahLst/>
              <a:cxnLst/>
              <a:rect l="l" t="t" r="r" b="b"/>
              <a:pathLst>
                <a:path w="5989" h="4148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6"/>
                  </a:cubicBezTo>
                  <a:lnTo>
                    <a:pt x="535" y="2918"/>
                  </a:lnTo>
                  <a:cubicBezTo>
                    <a:pt x="239" y="3088"/>
                    <a:pt x="1" y="3486"/>
                    <a:pt x="1" y="3802"/>
                  </a:cubicBezTo>
                  <a:cubicBezTo>
                    <a:pt x="1" y="4023"/>
                    <a:pt x="115" y="4148"/>
                    <a:pt x="283" y="4148"/>
                  </a:cubicBezTo>
                  <a:cubicBezTo>
                    <a:pt x="358" y="4148"/>
                    <a:pt x="444" y="4123"/>
                    <a:pt x="535" y="4070"/>
                  </a:cubicBezTo>
                  <a:lnTo>
                    <a:pt x="5458" y="1228"/>
                  </a:lnTo>
                  <a:cubicBezTo>
                    <a:pt x="5750" y="1058"/>
                    <a:pt x="5988" y="663"/>
                    <a:pt x="5988" y="348"/>
                  </a:cubicBezTo>
                  <a:cubicBezTo>
                    <a:pt x="5988" y="126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166467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6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1714550" y="37654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5" y="1"/>
                  </a:moveTo>
                  <a:cubicBezTo>
                    <a:pt x="5631" y="1"/>
                    <a:pt x="5547" y="25"/>
                    <a:pt x="5458" y="76"/>
                  </a:cubicBezTo>
                  <a:lnTo>
                    <a:pt x="535" y="2919"/>
                  </a:lnTo>
                  <a:cubicBezTo>
                    <a:pt x="239" y="3088"/>
                    <a:pt x="1" y="3483"/>
                    <a:pt x="1" y="3802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8" y="4149"/>
                    <a:pt x="444" y="4124"/>
                    <a:pt x="535" y="4071"/>
                  </a:cubicBezTo>
                  <a:lnTo>
                    <a:pt x="5458" y="1229"/>
                  </a:lnTo>
                  <a:cubicBezTo>
                    <a:pt x="5750" y="1059"/>
                    <a:pt x="5988" y="664"/>
                    <a:pt x="5988" y="349"/>
                  </a:cubicBezTo>
                  <a:cubicBezTo>
                    <a:pt x="5988" y="126"/>
                    <a:pt x="5873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2563650" y="2800275"/>
              <a:ext cx="374175" cy="249200"/>
            </a:xfrm>
            <a:custGeom>
              <a:avLst/>
              <a:gdLst/>
              <a:ahLst/>
              <a:cxnLst/>
              <a:rect l="l" t="t" r="r" b="b"/>
              <a:pathLst>
                <a:path w="14967" h="9968" extrusionOk="0">
                  <a:moveTo>
                    <a:pt x="14672" y="0"/>
                  </a:moveTo>
                  <a:cubicBezTo>
                    <a:pt x="14600" y="0"/>
                    <a:pt x="14519" y="24"/>
                    <a:pt x="14433" y="73"/>
                  </a:cubicBezTo>
                  <a:lnTo>
                    <a:pt x="531" y="8100"/>
                  </a:lnTo>
                  <a:cubicBezTo>
                    <a:pt x="239" y="8269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4"/>
                    <a:pt x="531" y="9895"/>
                  </a:cubicBezTo>
                  <a:lnTo>
                    <a:pt x="14433" y="1803"/>
                  </a:lnTo>
                  <a:cubicBezTo>
                    <a:pt x="14729" y="1633"/>
                    <a:pt x="14967" y="1219"/>
                    <a:pt x="14967" y="878"/>
                  </a:cubicBezTo>
                  <a:lnTo>
                    <a:pt x="14967" y="379"/>
                  </a:lnTo>
                  <a:cubicBezTo>
                    <a:pt x="14967" y="140"/>
                    <a:pt x="14847" y="0"/>
                    <a:pt x="146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2563650" y="285777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5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1"/>
                    <a:pt x="16960" y="662"/>
                    <a:pt x="16960" y="347"/>
                  </a:cubicBezTo>
                  <a:cubicBezTo>
                    <a:pt x="16960" y="126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2563650" y="291530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8"/>
                  </a:lnTo>
                  <a:cubicBezTo>
                    <a:pt x="239" y="9425"/>
                    <a:pt x="1" y="9822"/>
                    <a:pt x="1" y="10139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60"/>
                    <a:pt x="531" y="10407"/>
                  </a:cubicBezTo>
                  <a:lnTo>
                    <a:pt x="16429" y="1231"/>
                  </a:lnTo>
                  <a:cubicBezTo>
                    <a:pt x="16721" y="1061"/>
                    <a:pt x="16960" y="666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2563650" y="29728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7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2563650" y="30304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3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2" y="10460"/>
                    <a:pt x="531" y="10408"/>
                  </a:cubicBezTo>
                  <a:lnTo>
                    <a:pt x="16429" y="1229"/>
                  </a:lnTo>
                  <a:cubicBezTo>
                    <a:pt x="16721" y="1058"/>
                    <a:pt x="16960" y="664"/>
                    <a:pt x="16960" y="347"/>
                  </a:cubicBezTo>
                  <a:cubicBezTo>
                    <a:pt x="16960" y="126"/>
                    <a:pt x="16845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2563650" y="30880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1"/>
                  </a:lnTo>
                  <a:cubicBezTo>
                    <a:pt x="16721" y="1060"/>
                    <a:pt x="16960" y="663"/>
                    <a:pt x="16960" y="346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2563650" y="3145600"/>
              <a:ext cx="424000" cy="262075"/>
            </a:xfrm>
            <a:custGeom>
              <a:avLst/>
              <a:gdLst/>
              <a:ahLst/>
              <a:cxnLst/>
              <a:rect l="l" t="t" r="r" b="b"/>
              <a:pathLst>
                <a:path w="16960" h="10483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3"/>
                    <a:pt x="1" y="9821"/>
                    <a:pt x="1" y="10136"/>
                  </a:cubicBezTo>
                  <a:cubicBezTo>
                    <a:pt x="1" y="10358"/>
                    <a:pt x="115" y="10483"/>
                    <a:pt x="281" y="10483"/>
                  </a:cubicBezTo>
                  <a:cubicBezTo>
                    <a:pt x="356" y="10483"/>
                    <a:pt x="441" y="10458"/>
                    <a:pt x="531" y="10405"/>
                  </a:cubicBezTo>
                  <a:lnTo>
                    <a:pt x="16429" y="1229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2563650" y="3203125"/>
              <a:ext cx="424000" cy="262175"/>
            </a:xfrm>
            <a:custGeom>
              <a:avLst/>
              <a:gdLst/>
              <a:ahLst/>
              <a:cxnLst/>
              <a:rect l="l" t="t" r="r" b="b"/>
              <a:pathLst>
                <a:path w="16960" h="10487" extrusionOk="0">
                  <a:moveTo>
                    <a:pt x="16678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7"/>
                    <a:pt x="1" y="9821"/>
                    <a:pt x="1" y="10141"/>
                  </a:cubicBezTo>
                  <a:cubicBezTo>
                    <a:pt x="1" y="10360"/>
                    <a:pt x="115" y="10486"/>
                    <a:pt x="283" y="10486"/>
                  </a:cubicBezTo>
                  <a:cubicBezTo>
                    <a:pt x="357" y="10486"/>
                    <a:pt x="441" y="10461"/>
                    <a:pt x="531" y="10409"/>
                  </a:cubicBezTo>
                  <a:lnTo>
                    <a:pt x="16429" y="1230"/>
                  </a:lnTo>
                  <a:cubicBezTo>
                    <a:pt x="16721" y="1060"/>
                    <a:pt x="16960" y="666"/>
                    <a:pt x="16960" y="346"/>
                  </a:cubicBezTo>
                  <a:cubicBezTo>
                    <a:pt x="16960" y="126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2563650" y="32607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5" y="1"/>
                    <a:pt x="16519" y="26"/>
                    <a:pt x="16429" y="78"/>
                  </a:cubicBezTo>
                  <a:lnTo>
                    <a:pt x="531" y="9255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2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60" y="663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965050" y="3045050"/>
              <a:ext cx="548750" cy="852325"/>
            </a:xfrm>
            <a:custGeom>
              <a:avLst/>
              <a:gdLst/>
              <a:ahLst/>
              <a:cxnLst/>
              <a:rect l="l" t="t" r="r" b="b"/>
              <a:pathLst>
                <a:path w="21950" h="34093" extrusionOk="0">
                  <a:moveTo>
                    <a:pt x="21655" y="1"/>
                  </a:moveTo>
                  <a:cubicBezTo>
                    <a:pt x="21584" y="1"/>
                    <a:pt x="21504" y="24"/>
                    <a:pt x="21419" y="74"/>
                  </a:cubicBezTo>
                  <a:lnTo>
                    <a:pt x="534" y="12132"/>
                  </a:lnTo>
                  <a:cubicBezTo>
                    <a:pt x="238" y="12302"/>
                    <a:pt x="1" y="12713"/>
                    <a:pt x="1" y="13054"/>
                  </a:cubicBezTo>
                  <a:lnTo>
                    <a:pt x="1" y="33711"/>
                  </a:lnTo>
                  <a:cubicBezTo>
                    <a:pt x="1" y="33952"/>
                    <a:pt x="121" y="34093"/>
                    <a:pt x="296" y="34093"/>
                  </a:cubicBezTo>
                  <a:cubicBezTo>
                    <a:pt x="368" y="34093"/>
                    <a:pt x="449" y="34070"/>
                    <a:pt x="534" y="34020"/>
                  </a:cubicBezTo>
                  <a:lnTo>
                    <a:pt x="21419" y="21961"/>
                  </a:lnTo>
                  <a:cubicBezTo>
                    <a:pt x="21712" y="21791"/>
                    <a:pt x="21950" y="21380"/>
                    <a:pt x="21950" y="21039"/>
                  </a:cubicBezTo>
                  <a:lnTo>
                    <a:pt x="21950" y="383"/>
                  </a:lnTo>
                  <a:cubicBezTo>
                    <a:pt x="21950" y="141"/>
                    <a:pt x="21830" y="1"/>
                    <a:pt x="216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965050" y="3339850"/>
              <a:ext cx="548750" cy="557525"/>
            </a:xfrm>
            <a:custGeom>
              <a:avLst/>
              <a:gdLst/>
              <a:ahLst/>
              <a:cxnLst/>
              <a:rect l="l" t="t" r="r" b="b"/>
              <a:pathLst>
                <a:path w="21950" h="22301" extrusionOk="0">
                  <a:moveTo>
                    <a:pt x="16122" y="0"/>
                  </a:moveTo>
                  <a:lnTo>
                    <a:pt x="12634" y="6178"/>
                  </a:lnTo>
                  <a:lnTo>
                    <a:pt x="15085" y="9357"/>
                  </a:lnTo>
                  <a:lnTo>
                    <a:pt x="15085" y="9357"/>
                  </a:lnTo>
                  <a:lnTo>
                    <a:pt x="6984" y="2373"/>
                  </a:lnTo>
                  <a:lnTo>
                    <a:pt x="1" y="17493"/>
                  </a:lnTo>
                  <a:lnTo>
                    <a:pt x="1" y="21919"/>
                  </a:lnTo>
                  <a:cubicBezTo>
                    <a:pt x="1" y="22160"/>
                    <a:pt x="121" y="22301"/>
                    <a:pt x="296" y="22301"/>
                  </a:cubicBezTo>
                  <a:cubicBezTo>
                    <a:pt x="368" y="22301"/>
                    <a:pt x="449" y="22278"/>
                    <a:pt x="534" y="22228"/>
                  </a:cubicBezTo>
                  <a:lnTo>
                    <a:pt x="21419" y="10169"/>
                  </a:lnTo>
                  <a:cubicBezTo>
                    <a:pt x="21712" y="9999"/>
                    <a:pt x="21950" y="9588"/>
                    <a:pt x="21950" y="9247"/>
                  </a:cubicBezTo>
                  <a:lnTo>
                    <a:pt x="21950" y="5328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2349725" y="3175600"/>
              <a:ext cx="78650" cy="101625"/>
            </a:xfrm>
            <a:custGeom>
              <a:avLst/>
              <a:gdLst/>
              <a:ahLst/>
              <a:cxnLst/>
              <a:rect l="l" t="t" r="r" b="b"/>
              <a:pathLst>
                <a:path w="3146" h="4065" extrusionOk="0">
                  <a:moveTo>
                    <a:pt x="2277" y="1"/>
                  </a:moveTo>
                  <a:cubicBezTo>
                    <a:pt x="2066" y="1"/>
                    <a:pt x="1827" y="70"/>
                    <a:pt x="1575" y="216"/>
                  </a:cubicBezTo>
                  <a:cubicBezTo>
                    <a:pt x="704" y="719"/>
                    <a:pt x="1" y="1936"/>
                    <a:pt x="1" y="2939"/>
                  </a:cubicBezTo>
                  <a:cubicBezTo>
                    <a:pt x="1" y="3653"/>
                    <a:pt x="355" y="4064"/>
                    <a:pt x="872" y="4064"/>
                  </a:cubicBezTo>
                  <a:cubicBezTo>
                    <a:pt x="1084" y="4064"/>
                    <a:pt x="1322" y="3996"/>
                    <a:pt x="1575" y="3851"/>
                  </a:cubicBezTo>
                  <a:cubicBezTo>
                    <a:pt x="2442" y="3347"/>
                    <a:pt x="3146" y="2127"/>
                    <a:pt x="3146" y="1124"/>
                  </a:cubicBezTo>
                  <a:cubicBezTo>
                    <a:pt x="3146" y="413"/>
                    <a:pt x="2792" y="1"/>
                    <a:pt x="2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615900" y="2310675"/>
              <a:ext cx="1371750" cy="953075"/>
            </a:xfrm>
            <a:custGeom>
              <a:avLst/>
              <a:gdLst/>
              <a:ahLst/>
              <a:cxnLst/>
              <a:rect l="l" t="t" r="r" b="b"/>
              <a:pathLst>
                <a:path w="54870" h="38123" extrusionOk="0">
                  <a:moveTo>
                    <a:pt x="54577" y="1"/>
                  </a:moveTo>
                  <a:cubicBezTo>
                    <a:pt x="54505" y="1"/>
                    <a:pt x="54425" y="24"/>
                    <a:pt x="54339" y="74"/>
                  </a:cubicBezTo>
                  <a:lnTo>
                    <a:pt x="530" y="31138"/>
                  </a:lnTo>
                  <a:cubicBezTo>
                    <a:pt x="238" y="31308"/>
                    <a:pt x="0" y="31719"/>
                    <a:pt x="0" y="32060"/>
                  </a:cubicBezTo>
                  <a:lnTo>
                    <a:pt x="0" y="37743"/>
                  </a:lnTo>
                  <a:cubicBezTo>
                    <a:pt x="0" y="37984"/>
                    <a:pt x="119" y="38123"/>
                    <a:pt x="293" y="38123"/>
                  </a:cubicBezTo>
                  <a:cubicBezTo>
                    <a:pt x="364" y="38123"/>
                    <a:pt x="445" y="38099"/>
                    <a:pt x="530" y="38049"/>
                  </a:cubicBezTo>
                  <a:lnTo>
                    <a:pt x="54339" y="6985"/>
                  </a:lnTo>
                  <a:cubicBezTo>
                    <a:pt x="54631" y="6816"/>
                    <a:pt x="54870" y="6404"/>
                    <a:pt x="54870" y="6064"/>
                  </a:cubicBezTo>
                  <a:lnTo>
                    <a:pt x="54870" y="380"/>
                  </a:lnTo>
                  <a:cubicBezTo>
                    <a:pt x="54870" y="139"/>
                    <a:pt x="54750" y="1"/>
                    <a:pt x="54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2488800" y="2427250"/>
              <a:ext cx="399150" cy="270050"/>
            </a:xfrm>
            <a:custGeom>
              <a:avLst/>
              <a:gdLst/>
              <a:ahLst/>
              <a:cxnLst/>
              <a:rect l="l" t="t" r="r" b="b"/>
              <a:pathLst>
                <a:path w="15966" h="10802" extrusionOk="0">
                  <a:moveTo>
                    <a:pt x="15965" y="1"/>
                  </a:moveTo>
                  <a:lnTo>
                    <a:pt x="319" y="9030"/>
                  </a:lnTo>
                  <a:cubicBezTo>
                    <a:pt x="146" y="9132"/>
                    <a:pt x="0" y="9380"/>
                    <a:pt x="0" y="9584"/>
                  </a:cubicBezTo>
                  <a:lnTo>
                    <a:pt x="3" y="10574"/>
                  </a:lnTo>
                  <a:cubicBezTo>
                    <a:pt x="3" y="10718"/>
                    <a:pt x="75" y="10802"/>
                    <a:pt x="178" y="10802"/>
                  </a:cubicBezTo>
                  <a:cubicBezTo>
                    <a:pt x="221" y="10802"/>
                    <a:pt x="269" y="10787"/>
                    <a:pt x="319" y="10758"/>
                  </a:cubicBezTo>
                  <a:lnTo>
                    <a:pt x="15965" y="1727"/>
                  </a:lnTo>
                  <a:lnTo>
                    <a:pt x="159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2887925" y="2401925"/>
              <a:ext cx="49900" cy="68525"/>
            </a:xfrm>
            <a:custGeom>
              <a:avLst/>
              <a:gdLst/>
              <a:ahLst/>
              <a:cxnLst/>
              <a:rect l="l" t="t" r="r" b="b"/>
              <a:pathLst>
                <a:path w="1996" h="2741" extrusionOk="0">
                  <a:moveTo>
                    <a:pt x="1818" y="1"/>
                  </a:moveTo>
                  <a:cubicBezTo>
                    <a:pt x="1775" y="1"/>
                    <a:pt x="1727" y="15"/>
                    <a:pt x="1676" y="45"/>
                  </a:cubicBezTo>
                  <a:lnTo>
                    <a:pt x="0" y="1014"/>
                  </a:lnTo>
                  <a:lnTo>
                    <a:pt x="0" y="2740"/>
                  </a:lnTo>
                  <a:lnTo>
                    <a:pt x="1676" y="1772"/>
                  </a:lnTo>
                  <a:cubicBezTo>
                    <a:pt x="1850" y="1670"/>
                    <a:pt x="1996" y="1422"/>
                    <a:pt x="1996" y="1221"/>
                  </a:cubicBezTo>
                  <a:lnTo>
                    <a:pt x="1996" y="228"/>
                  </a:lnTo>
                  <a:cubicBezTo>
                    <a:pt x="1996" y="84"/>
                    <a:pt x="1923" y="1"/>
                    <a:pt x="18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2902375" y="2418750"/>
              <a:ext cx="25775" cy="31375"/>
            </a:xfrm>
            <a:custGeom>
              <a:avLst/>
              <a:gdLst/>
              <a:ahLst/>
              <a:cxnLst/>
              <a:rect l="l" t="t" r="r" b="b"/>
              <a:pathLst>
                <a:path w="1031" h="1255" extrusionOk="0">
                  <a:moveTo>
                    <a:pt x="527" y="140"/>
                  </a:moveTo>
                  <a:cubicBezTo>
                    <a:pt x="544" y="140"/>
                    <a:pt x="561" y="143"/>
                    <a:pt x="575" y="153"/>
                  </a:cubicBezTo>
                  <a:cubicBezTo>
                    <a:pt x="640" y="188"/>
                    <a:pt x="677" y="296"/>
                    <a:pt x="677" y="432"/>
                  </a:cubicBezTo>
                  <a:cubicBezTo>
                    <a:pt x="677" y="691"/>
                    <a:pt x="538" y="994"/>
                    <a:pt x="374" y="1088"/>
                  </a:cubicBezTo>
                  <a:cubicBezTo>
                    <a:pt x="342" y="1106"/>
                    <a:pt x="314" y="1115"/>
                    <a:pt x="289" y="1115"/>
                  </a:cubicBezTo>
                  <a:cubicBezTo>
                    <a:pt x="270" y="1115"/>
                    <a:pt x="254" y="1111"/>
                    <a:pt x="238" y="1102"/>
                  </a:cubicBezTo>
                  <a:cubicBezTo>
                    <a:pt x="177" y="1065"/>
                    <a:pt x="139" y="959"/>
                    <a:pt x="139" y="823"/>
                  </a:cubicBezTo>
                  <a:cubicBezTo>
                    <a:pt x="139" y="561"/>
                    <a:pt x="279" y="259"/>
                    <a:pt x="442" y="164"/>
                  </a:cubicBezTo>
                  <a:cubicBezTo>
                    <a:pt x="473" y="147"/>
                    <a:pt x="500" y="140"/>
                    <a:pt x="527" y="140"/>
                  </a:cubicBezTo>
                  <a:close/>
                  <a:moveTo>
                    <a:pt x="527" y="0"/>
                  </a:moveTo>
                  <a:cubicBezTo>
                    <a:pt x="478" y="0"/>
                    <a:pt x="426" y="15"/>
                    <a:pt x="374" y="45"/>
                  </a:cubicBezTo>
                  <a:cubicBezTo>
                    <a:pt x="164" y="167"/>
                    <a:pt x="1" y="507"/>
                    <a:pt x="1" y="823"/>
                  </a:cubicBezTo>
                  <a:cubicBezTo>
                    <a:pt x="1" y="1014"/>
                    <a:pt x="62" y="1160"/>
                    <a:pt x="170" y="1221"/>
                  </a:cubicBezTo>
                  <a:cubicBezTo>
                    <a:pt x="208" y="1242"/>
                    <a:pt x="249" y="1255"/>
                    <a:pt x="289" y="1255"/>
                  </a:cubicBezTo>
                  <a:cubicBezTo>
                    <a:pt x="337" y="1255"/>
                    <a:pt x="391" y="1238"/>
                    <a:pt x="442" y="1207"/>
                  </a:cubicBezTo>
                  <a:cubicBezTo>
                    <a:pt x="568" y="1136"/>
                    <a:pt x="677" y="983"/>
                    <a:pt x="745" y="803"/>
                  </a:cubicBezTo>
                  <a:lnTo>
                    <a:pt x="932" y="864"/>
                  </a:lnTo>
                  <a:cubicBezTo>
                    <a:pt x="939" y="864"/>
                    <a:pt x="946" y="867"/>
                    <a:pt x="952" y="867"/>
                  </a:cubicBezTo>
                  <a:cubicBezTo>
                    <a:pt x="983" y="867"/>
                    <a:pt x="1010" y="847"/>
                    <a:pt x="1021" y="817"/>
                  </a:cubicBezTo>
                  <a:cubicBezTo>
                    <a:pt x="1030" y="779"/>
                    <a:pt x="1010" y="742"/>
                    <a:pt x="972" y="732"/>
                  </a:cubicBezTo>
                  <a:lnTo>
                    <a:pt x="786" y="674"/>
                  </a:lnTo>
                  <a:cubicBezTo>
                    <a:pt x="806" y="592"/>
                    <a:pt x="817" y="511"/>
                    <a:pt x="817" y="432"/>
                  </a:cubicBezTo>
                  <a:cubicBezTo>
                    <a:pt x="817" y="239"/>
                    <a:pt x="755" y="96"/>
                    <a:pt x="646" y="31"/>
                  </a:cubicBezTo>
                  <a:cubicBezTo>
                    <a:pt x="609" y="11"/>
                    <a:pt x="569" y="0"/>
                    <a:pt x="5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1965050" y="2512300"/>
              <a:ext cx="1022600" cy="780275"/>
            </a:xfrm>
            <a:custGeom>
              <a:avLst/>
              <a:gdLst/>
              <a:ahLst/>
              <a:cxnLst/>
              <a:rect l="l" t="t" r="r" b="b"/>
              <a:pathLst>
                <a:path w="40904" h="31211" extrusionOk="0">
                  <a:moveTo>
                    <a:pt x="40611" y="0"/>
                  </a:moveTo>
                  <a:cubicBezTo>
                    <a:pt x="40539" y="0"/>
                    <a:pt x="40458" y="24"/>
                    <a:pt x="40373" y="73"/>
                  </a:cubicBezTo>
                  <a:lnTo>
                    <a:pt x="534" y="23073"/>
                  </a:lnTo>
                  <a:cubicBezTo>
                    <a:pt x="238" y="23243"/>
                    <a:pt x="1" y="23654"/>
                    <a:pt x="1" y="23995"/>
                  </a:cubicBezTo>
                  <a:lnTo>
                    <a:pt x="1" y="30831"/>
                  </a:lnTo>
                  <a:cubicBezTo>
                    <a:pt x="1" y="31072"/>
                    <a:pt x="120" y="31210"/>
                    <a:pt x="295" y="31210"/>
                  </a:cubicBezTo>
                  <a:cubicBezTo>
                    <a:pt x="367" y="31210"/>
                    <a:pt x="448" y="31187"/>
                    <a:pt x="534" y="31137"/>
                  </a:cubicBezTo>
                  <a:lnTo>
                    <a:pt x="40373" y="8137"/>
                  </a:lnTo>
                  <a:cubicBezTo>
                    <a:pt x="40665" y="7968"/>
                    <a:pt x="40904" y="7553"/>
                    <a:pt x="40904" y="7216"/>
                  </a:cubicBezTo>
                  <a:lnTo>
                    <a:pt x="40904" y="379"/>
                  </a:lnTo>
                  <a:cubicBezTo>
                    <a:pt x="40904" y="138"/>
                    <a:pt x="40784" y="0"/>
                    <a:pt x="406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1840350" y="2208375"/>
              <a:ext cx="1496450" cy="2150975"/>
            </a:xfrm>
            <a:custGeom>
              <a:avLst/>
              <a:gdLst/>
              <a:ahLst/>
              <a:cxnLst/>
              <a:rect l="l" t="t" r="r" b="b"/>
              <a:pathLst>
                <a:path w="59858" h="86039" extrusionOk="0">
                  <a:moveTo>
                    <a:pt x="58874" y="1"/>
                  </a:moveTo>
                  <a:cubicBezTo>
                    <a:pt x="58680" y="1"/>
                    <a:pt x="58482" y="45"/>
                    <a:pt x="58327" y="134"/>
                  </a:cubicBezTo>
                  <a:lnTo>
                    <a:pt x="531" y="33500"/>
                  </a:lnTo>
                  <a:cubicBezTo>
                    <a:pt x="239" y="33669"/>
                    <a:pt x="1" y="34081"/>
                    <a:pt x="1" y="34421"/>
                  </a:cubicBezTo>
                  <a:lnTo>
                    <a:pt x="1" y="85020"/>
                  </a:lnTo>
                  <a:cubicBezTo>
                    <a:pt x="1" y="85360"/>
                    <a:pt x="225" y="85765"/>
                    <a:pt x="501" y="85925"/>
                  </a:cubicBezTo>
                  <a:cubicBezTo>
                    <a:pt x="632" y="86001"/>
                    <a:pt x="805" y="86038"/>
                    <a:pt x="983" y="86038"/>
                  </a:cubicBezTo>
                  <a:cubicBezTo>
                    <a:pt x="1177" y="86038"/>
                    <a:pt x="1376" y="85993"/>
                    <a:pt x="1531" y="85904"/>
                  </a:cubicBezTo>
                  <a:lnTo>
                    <a:pt x="59327" y="52538"/>
                  </a:lnTo>
                  <a:cubicBezTo>
                    <a:pt x="59620" y="52369"/>
                    <a:pt x="59857" y="51957"/>
                    <a:pt x="59857" y="51617"/>
                  </a:cubicBezTo>
                  <a:lnTo>
                    <a:pt x="59857" y="1017"/>
                  </a:lnTo>
                  <a:cubicBezTo>
                    <a:pt x="59857" y="678"/>
                    <a:pt x="59633" y="273"/>
                    <a:pt x="59358" y="113"/>
                  </a:cubicBezTo>
                  <a:cubicBezTo>
                    <a:pt x="59226" y="38"/>
                    <a:pt x="59052" y="1"/>
                    <a:pt x="58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1844275" y="2208350"/>
              <a:ext cx="1492350" cy="861825"/>
            </a:xfrm>
            <a:custGeom>
              <a:avLst/>
              <a:gdLst/>
              <a:ahLst/>
              <a:cxnLst/>
              <a:rect l="l" t="t" r="r" b="b"/>
              <a:pathLst>
                <a:path w="59694" h="34473" extrusionOk="0">
                  <a:moveTo>
                    <a:pt x="58718" y="1"/>
                  </a:moveTo>
                  <a:cubicBezTo>
                    <a:pt x="58523" y="1"/>
                    <a:pt x="58324" y="46"/>
                    <a:pt x="58170" y="135"/>
                  </a:cubicBezTo>
                  <a:lnTo>
                    <a:pt x="374" y="33501"/>
                  </a:lnTo>
                  <a:cubicBezTo>
                    <a:pt x="228" y="33589"/>
                    <a:pt x="99" y="33732"/>
                    <a:pt x="0" y="33898"/>
                  </a:cubicBezTo>
                  <a:lnTo>
                    <a:pt x="997" y="34473"/>
                  </a:lnTo>
                  <a:cubicBezTo>
                    <a:pt x="1095" y="34306"/>
                    <a:pt x="1228" y="34163"/>
                    <a:pt x="1374" y="34075"/>
                  </a:cubicBezTo>
                  <a:lnTo>
                    <a:pt x="59170" y="709"/>
                  </a:lnTo>
                  <a:cubicBezTo>
                    <a:pt x="59255" y="660"/>
                    <a:pt x="59335" y="637"/>
                    <a:pt x="59406" y="637"/>
                  </a:cubicBezTo>
                  <a:cubicBezTo>
                    <a:pt x="59558" y="637"/>
                    <a:pt x="59668" y="743"/>
                    <a:pt x="59694" y="930"/>
                  </a:cubicBezTo>
                  <a:cubicBezTo>
                    <a:pt x="59664" y="610"/>
                    <a:pt x="59456" y="264"/>
                    <a:pt x="59201" y="114"/>
                  </a:cubicBezTo>
                  <a:cubicBezTo>
                    <a:pt x="59070" y="38"/>
                    <a:pt x="58896" y="1"/>
                    <a:pt x="58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1840350" y="3226275"/>
              <a:ext cx="35725" cy="1133050"/>
            </a:xfrm>
            <a:custGeom>
              <a:avLst/>
              <a:gdLst/>
              <a:ahLst/>
              <a:cxnLst/>
              <a:rect l="l" t="t" r="r" b="b"/>
              <a:pathLst>
                <a:path w="1429" h="45322" extrusionOk="0">
                  <a:moveTo>
                    <a:pt x="1429" y="45236"/>
                  </a:moveTo>
                  <a:cubicBezTo>
                    <a:pt x="1425" y="45236"/>
                    <a:pt x="1421" y="45238"/>
                    <a:pt x="1417" y="45240"/>
                  </a:cubicBezTo>
                  <a:lnTo>
                    <a:pt x="1417" y="45240"/>
                  </a:lnTo>
                  <a:cubicBezTo>
                    <a:pt x="1421" y="45239"/>
                    <a:pt x="1425" y="45237"/>
                    <a:pt x="1429" y="45236"/>
                  </a:cubicBezTo>
                  <a:close/>
                  <a:moveTo>
                    <a:pt x="1" y="1"/>
                  </a:moveTo>
                  <a:lnTo>
                    <a:pt x="1" y="44307"/>
                  </a:lnTo>
                  <a:cubicBezTo>
                    <a:pt x="1" y="44644"/>
                    <a:pt x="222" y="45049"/>
                    <a:pt x="501" y="45209"/>
                  </a:cubicBezTo>
                  <a:cubicBezTo>
                    <a:pt x="631" y="45284"/>
                    <a:pt x="804" y="45321"/>
                    <a:pt x="979" y="45321"/>
                  </a:cubicBezTo>
                  <a:cubicBezTo>
                    <a:pt x="1024" y="45321"/>
                    <a:pt x="1069" y="45319"/>
                    <a:pt x="1113" y="45314"/>
                  </a:cubicBezTo>
                  <a:cubicBezTo>
                    <a:pt x="1140" y="45311"/>
                    <a:pt x="1170" y="45307"/>
                    <a:pt x="1194" y="45300"/>
                  </a:cubicBezTo>
                  <a:cubicBezTo>
                    <a:pt x="1211" y="45300"/>
                    <a:pt x="1228" y="45297"/>
                    <a:pt x="1242" y="45290"/>
                  </a:cubicBezTo>
                  <a:cubicBezTo>
                    <a:pt x="1269" y="45290"/>
                    <a:pt x="1292" y="45280"/>
                    <a:pt x="1317" y="45273"/>
                  </a:cubicBezTo>
                  <a:cubicBezTo>
                    <a:pt x="1330" y="45273"/>
                    <a:pt x="1344" y="45266"/>
                    <a:pt x="1354" y="45263"/>
                  </a:cubicBezTo>
                  <a:cubicBezTo>
                    <a:pt x="1374" y="45256"/>
                    <a:pt x="1391" y="45253"/>
                    <a:pt x="1408" y="45242"/>
                  </a:cubicBezTo>
                  <a:cubicBezTo>
                    <a:pt x="1411" y="45242"/>
                    <a:pt x="1414" y="45241"/>
                    <a:pt x="1417" y="45240"/>
                  </a:cubicBezTo>
                  <a:lnTo>
                    <a:pt x="1417" y="45240"/>
                  </a:lnTo>
                  <a:cubicBezTo>
                    <a:pt x="1404" y="45244"/>
                    <a:pt x="1391" y="45246"/>
                    <a:pt x="1378" y="45250"/>
                  </a:cubicBezTo>
                  <a:cubicBezTo>
                    <a:pt x="1374" y="45253"/>
                    <a:pt x="1371" y="45253"/>
                    <a:pt x="1364" y="45253"/>
                  </a:cubicBezTo>
                  <a:cubicBezTo>
                    <a:pt x="1341" y="45259"/>
                    <a:pt x="1320" y="45263"/>
                    <a:pt x="1292" y="45263"/>
                  </a:cubicBezTo>
                  <a:cubicBezTo>
                    <a:pt x="1119" y="45263"/>
                    <a:pt x="1000" y="45120"/>
                    <a:pt x="1000" y="44882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1865350" y="2304775"/>
              <a:ext cx="1471450" cy="2053025"/>
            </a:xfrm>
            <a:custGeom>
              <a:avLst/>
              <a:gdLst/>
              <a:ahLst/>
              <a:cxnLst/>
              <a:rect l="l" t="t" r="r" b="b"/>
              <a:pathLst>
                <a:path w="58858" h="82121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0" y="24466"/>
                    <a:pt x="16467" y="24469"/>
                    <a:pt x="16453" y="24469"/>
                  </a:cubicBezTo>
                  <a:cubicBezTo>
                    <a:pt x="16303" y="24469"/>
                    <a:pt x="16077" y="24074"/>
                    <a:pt x="15853" y="23677"/>
                  </a:cubicBezTo>
                  <a:cubicBezTo>
                    <a:pt x="15627" y="23282"/>
                    <a:pt x="15402" y="22884"/>
                    <a:pt x="15252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1755" y="32969"/>
                    <a:pt x="1462" y="33138"/>
                  </a:cubicBezTo>
                  <a:lnTo>
                    <a:pt x="0" y="33981"/>
                  </a:lnTo>
                  <a:lnTo>
                    <a:pt x="0" y="81742"/>
                  </a:lnTo>
                  <a:cubicBezTo>
                    <a:pt x="0" y="81981"/>
                    <a:pt x="121" y="82121"/>
                    <a:pt x="295" y="82121"/>
                  </a:cubicBezTo>
                  <a:cubicBezTo>
                    <a:pt x="366" y="82121"/>
                    <a:pt x="446" y="82098"/>
                    <a:pt x="531" y="82048"/>
                  </a:cubicBezTo>
                  <a:lnTo>
                    <a:pt x="58327" y="48682"/>
                  </a:lnTo>
                  <a:cubicBezTo>
                    <a:pt x="58620" y="48513"/>
                    <a:pt x="58857" y="48097"/>
                    <a:pt x="58857" y="47761"/>
                  </a:cubicBez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1865350" y="2304775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6" y="24111"/>
                    <a:pt x="16415" y="23901"/>
                  </a:cubicBezTo>
                  <a:lnTo>
                    <a:pt x="15963" y="23079"/>
                  </a:lnTo>
                  <a:cubicBezTo>
                    <a:pt x="15833" y="22864"/>
                    <a:pt x="15700" y="22779"/>
                    <a:pt x="15554" y="22779"/>
                  </a:cubicBezTo>
                  <a:cubicBezTo>
                    <a:pt x="15448" y="22779"/>
                    <a:pt x="15335" y="22823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2112" y="30694"/>
                    <a:pt x="1993" y="31139"/>
                  </a:cubicBezTo>
                  <a:lnTo>
                    <a:pt x="1622" y="32428"/>
                  </a:lnTo>
                  <a:cubicBezTo>
                    <a:pt x="1483" y="32921"/>
                    <a:pt x="1384" y="33179"/>
                    <a:pt x="1092" y="33349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3257725" y="2276050"/>
              <a:ext cx="33450" cy="43200"/>
            </a:xfrm>
            <a:custGeom>
              <a:avLst/>
              <a:gdLst/>
              <a:ahLst/>
              <a:cxnLst/>
              <a:rect l="l" t="t" r="r" b="b"/>
              <a:pathLst>
                <a:path w="1338" h="1728" extrusionOk="0">
                  <a:moveTo>
                    <a:pt x="967" y="0"/>
                  </a:moveTo>
                  <a:cubicBezTo>
                    <a:pt x="877" y="0"/>
                    <a:pt x="775" y="30"/>
                    <a:pt x="667" y="92"/>
                  </a:cubicBezTo>
                  <a:cubicBezTo>
                    <a:pt x="300" y="303"/>
                    <a:pt x="1" y="823"/>
                    <a:pt x="1" y="1248"/>
                  </a:cubicBezTo>
                  <a:cubicBezTo>
                    <a:pt x="1" y="1552"/>
                    <a:pt x="151" y="1727"/>
                    <a:pt x="370" y="1727"/>
                  </a:cubicBezTo>
                  <a:cubicBezTo>
                    <a:pt x="459" y="1727"/>
                    <a:pt x="560" y="1698"/>
                    <a:pt x="667" y="1635"/>
                  </a:cubicBezTo>
                  <a:cubicBezTo>
                    <a:pt x="1038" y="1422"/>
                    <a:pt x="1337" y="904"/>
                    <a:pt x="1337" y="476"/>
                  </a:cubicBezTo>
                  <a:cubicBezTo>
                    <a:pt x="1337" y="175"/>
                    <a:pt x="1187" y="0"/>
                    <a:pt x="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197475" y="2310725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1"/>
                  </a:moveTo>
                  <a:cubicBezTo>
                    <a:pt x="880" y="1"/>
                    <a:pt x="778" y="30"/>
                    <a:pt x="670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3" y="1700"/>
                    <a:pt x="670" y="1639"/>
                  </a:cubicBezTo>
                  <a:cubicBezTo>
                    <a:pt x="1041" y="1425"/>
                    <a:pt x="1340" y="904"/>
                    <a:pt x="1340" y="480"/>
                  </a:cubicBezTo>
                  <a:cubicBezTo>
                    <a:pt x="1340" y="176"/>
                    <a:pt x="118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137200" y="23454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1"/>
                  </a:moveTo>
                  <a:cubicBezTo>
                    <a:pt x="881" y="1"/>
                    <a:pt x="779" y="30"/>
                    <a:pt x="671" y="93"/>
                  </a:cubicBezTo>
                  <a:cubicBezTo>
                    <a:pt x="304" y="303"/>
                    <a:pt x="1" y="824"/>
                    <a:pt x="1" y="1252"/>
                  </a:cubicBezTo>
                  <a:cubicBezTo>
                    <a:pt x="1" y="1553"/>
                    <a:pt x="153" y="1728"/>
                    <a:pt x="372" y="1728"/>
                  </a:cubicBezTo>
                  <a:cubicBezTo>
                    <a:pt x="462" y="1728"/>
                    <a:pt x="564" y="1698"/>
                    <a:pt x="671" y="1636"/>
                  </a:cubicBezTo>
                  <a:cubicBezTo>
                    <a:pt x="1041" y="1422"/>
                    <a:pt x="1341" y="906"/>
                    <a:pt x="1341" y="477"/>
                  </a:cubicBezTo>
                  <a:cubicBezTo>
                    <a:pt x="1341" y="176"/>
                    <a:pt x="1190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1899275" y="3153200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3" y="0"/>
                    <a:pt x="496" y="24"/>
                    <a:pt x="476" y="58"/>
                  </a:cubicBezTo>
                  <a:lnTo>
                    <a:pt x="24" y="932"/>
                  </a:lnTo>
                  <a:lnTo>
                    <a:pt x="24" y="935"/>
                  </a:lnTo>
                  <a:cubicBezTo>
                    <a:pt x="17" y="945"/>
                    <a:pt x="13" y="956"/>
                    <a:pt x="10" y="966"/>
                  </a:cubicBezTo>
                  <a:cubicBezTo>
                    <a:pt x="10" y="970"/>
                    <a:pt x="7" y="973"/>
                    <a:pt x="7" y="976"/>
                  </a:cubicBezTo>
                  <a:cubicBezTo>
                    <a:pt x="3" y="993"/>
                    <a:pt x="0" y="1006"/>
                    <a:pt x="0" y="1020"/>
                  </a:cubicBezTo>
                  <a:cubicBezTo>
                    <a:pt x="0" y="1037"/>
                    <a:pt x="3" y="1047"/>
                    <a:pt x="7" y="1061"/>
                  </a:cubicBezTo>
                  <a:lnTo>
                    <a:pt x="10" y="1064"/>
                  </a:lnTo>
                  <a:cubicBezTo>
                    <a:pt x="13" y="1075"/>
                    <a:pt x="17" y="1081"/>
                    <a:pt x="24" y="1085"/>
                  </a:cubicBezTo>
                  <a:lnTo>
                    <a:pt x="476" y="1435"/>
                  </a:lnTo>
                  <a:cubicBezTo>
                    <a:pt x="482" y="1439"/>
                    <a:pt x="490" y="1442"/>
                    <a:pt x="496" y="1442"/>
                  </a:cubicBezTo>
                  <a:cubicBezTo>
                    <a:pt x="506" y="1442"/>
                    <a:pt x="513" y="1439"/>
                    <a:pt x="520" y="1435"/>
                  </a:cubicBezTo>
                  <a:cubicBezTo>
                    <a:pt x="540" y="1425"/>
                    <a:pt x="558" y="1401"/>
                    <a:pt x="571" y="1370"/>
                  </a:cubicBezTo>
                  <a:cubicBezTo>
                    <a:pt x="595" y="1312"/>
                    <a:pt x="592" y="1248"/>
                    <a:pt x="564" y="1227"/>
                  </a:cubicBezTo>
                  <a:lnTo>
                    <a:pt x="248" y="983"/>
                  </a:lnTo>
                  <a:lnTo>
                    <a:pt x="1081" y="500"/>
                  </a:lnTo>
                  <a:cubicBezTo>
                    <a:pt x="1118" y="480"/>
                    <a:pt x="1149" y="415"/>
                    <a:pt x="1149" y="358"/>
                  </a:cubicBezTo>
                  <a:cubicBezTo>
                    <a:pt x="1149" y="313"/>
                    <a:pt x="1132" y="286"/>
                    <a:pt x="1105" y="286"/>
                  </a:cubicBezTo>
                  <a:cubicBezTo>
                    <a:pt x="1098" y="286"/>
                    <a:pt x="1091" y="289"/>
                    <a:pt x="1081" y="292"/>
                  </a:cubicBezTo>
                  <a:lnTo>
                    <a:pt x="248" y="775"/>
                  </a:lnTo>
                  <a:lnTo>
                    <a:pt x="564" y="163"/>
                  </a:lnTo>
                  <a:cubicBezTo>
                    <a:pt x="592" y="109"/>
                    <a:pt x="595" y="44"/>
                    <a:pt x="571" y="14"/>
                  </a:cubicBezTo>
                  <a:cubicBezTo>
                    <a:pt x="564" y="7"/>
                    <a:pt x="554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1942100" y="3126950"/>
              <a:ext cx="28675" cy="36050"/>
            </a:xfrm>
            <a:custGeom>
              <a:avLst/>
              <a:gdLst/>
              <a:ahLst/>
              <a:cxnLst/>
              <a:rect l="l" t="t" r="r" b="b"/>
              <a:pathLst>
                <a:path w="1147" h="1442" extrusionOk="0">
                  <a:moveTo>
                    <a:pt x="649" y="0"/>
                  </a:moveTo>
                  <a:cubicBezTo>
                    <a:pt x="626" y="0"/>
                    <a:pt x="596" y="27"/>
                    <a:pt x="575" y="71"/>
                  </a:cubicBezTo>
                  <a:cubicBezTo>
                    <a:pt x="551" y="129"/>
                    <a:pt x="555" y="194"/>
                    <a:pt x="582" y="214"/>
                  </a:cubicBezTo>
                  <a:lnTo>
                    <a:pt x="902" y="459"/>
                  </a:lnTo>
                  <a:lnTo>
                    <a:pt x="65" y="942"/>
                  </a:lnTo>
                  <a:cubicBezTo>
                    <a:pt x="28" y="962"/>
                    <a:pt x="1" y="1027"/>
                    <a:pt x="1" y="1085"/>
                  </a:cubicBezTo>
                  <a:cubicBezTo>
                    <a:pt x="1" y="1129"/>
                    <a:pt x="17" y="1156"/>
                    <a:pt x="42" y="1156"/>
                  </a:cubicBezTo>
                  <a:cubicBezTo>
                    <a:pt x="48" y="1156"/>
                    <a:pt x="58" y="1152"/>
                    <a:pt x="65" y="1149"/>
                  </a:cubicBezTo>
                  <a:lnTo>
                    <a:pt x="902" y="666"/>
                  </a:lnTo>
                  <a:lnTo>
                    <a:pt x="582" y="1278"/>
                  </a:lnTo>
                  <a:cubicBezTo>
                    <a:pt x="555" y="1333"/>
                    <a:pt x="551" y="1400"/>
                    <a:pt x="575" y="1428"/>
                  </a:cubicBezTo>
                  <a:cubicBezTo>
                    <a:pt x="585" y="1438"/>
                    <a:pt x="592" y="1441"/>
                    <a:pt x="602" y="1441"/>
                  </a:cubicBezTo>
                  <a:cubicBezTo>
                    <a:pt x="609" y="1441"/>
                    <a:pt x="619" y="1438"/>
                    <a:pt x="626" y="1435"/>
                  </a:cubicBezTo>
                  <a:cubicBezTo>
                    <a:pt x="643" y="1424"/>
                    <a:pt x="657" y="1408"/>
                    <a:pt x="670" y="1383"/>
                  </a:cubicBezTo>
                  <a:lnTo>
                    <a:pt x="1123" y="513"/>
                  </a:lnTo>
                  <a:lnTo>
                    <a:pt x="1126" y="510"/>
                  </a:lnTo>
                  <a:cubicBezTo>
                    <a:pt x="1129" y="499"/>
                    <a:pt x="1132" y="490"/>
                    <a:pt x="1136" y="476"/>
                  </a:cubicBezTo>
                  <a:cubicBezTo>
                    <a:pt x="1139" y="473"/>
                    <a:pt x="1139" y="469"/>
                    <a:pt x="1139" y="465"/>
                  </a:cubicBezTo>
                  <a:cubicBezTo>
                    <a:pt x="1143" y="452"/>
                    <a:pt x="1146" y="435"/>
                    <a:pt x="1146" y="421"/>
                  </a:cubicBezTo>
                  <a:cubicBezTo>
                    <a:pt x="1146" y="408"/>
                    <a:pt x="1143" y="394"/>
                    <a:pt x="1139" y="384"/>
                  </a:cubicBezTo>
                  <a:cubicBezTo>
                    <a:pt x="1139" y="380"/>
                    <a:pt x="1139" y="377"/>
                    <a:pt x="1136" y="377"/>
                  </a:cubicBezTo>
                  <a:cubicBezTo>
                    <a:pt x="1132" y="371"/>
                    <a:pt x="1129" y="363"/>
                    <a:pt x="1126" y="357"/>
                  </a:cubicBezTo>
                  <a:lnTo>
                    <a:pt x="1123" y="357"/>
                  </a:lnTo>
                  <a:lnTo>
                    <a:pt x="670" y="10"/>
                  </a:lnTo>
                  <a:cubicBezTo>
                    <a:pt x="663" y="3"/>
                    <a:pt x="657" y="0"/>
                    <a:pt x="649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1987650" y="3089525"/>
              <a:ext cx="25875" cy="51625"/>
            </a:xfrm>
            <a:custGeom>
              <a:avLst/>
              <a:gdLst/>
              <a:ahLst/>
              <a:cxnLst/>
              <a:rect l="l" t="t" r="r" b="b"/>
              <a:pathLst>
                <a:path w="1035" h="2065" extrusionOk="0">
                  <a:moveTo>
                    <a:pt x="956" y="1"/>
                  </a:moveTo>
                  <a:cubicBezTo>
                    <a:pt x="942" y="1"/>
                    <a:pt x="922" y="15"/>
                    <a:pt x="912" y="45"/>
                  </a:cubicBezTo>
                  <a:lnTo>
                    <a:pt x="796" y="324"/>
                  </a:lnTo>
                  <a:lnTo>
                    <a:pt x="765" y="324"/>
                  </a:lnTo>
                  <a:cubicBezTo>
                    <a:pt x="578" y="324"/>
                    <a:pt x="357" y="511"/>
                    <a:pt x="205" y="830"/>
                  </a:cubicBezTo>
                  <a:cubicBezTo>
                    <a:pt x="1" y="1269"/>
                    <a:pt x="1" y="1789"/>
                    <a:pt x="205" y="1987"/>
                  </a:cubicBezTo>
                  <a:cubicBezTo>
                    <a:pt x="263" y="2041"/>
                    <a:pt x="324" y="2064"/>
                    <a:pt x="395" y="2064"/>
                  </a:cubicBezTo>
                  <a:cubicBezTo>
                    <a:pt x="453" y="2064"/>
                    <a:pt x="517" y="2044"/>
                    <a:pt x="582" y="2010"/>
                  </a:cubicBezTo>
                  <a:cubicBezTo>
                    <a:pt x="718" y="1932"/>
                    <a:pt x="854" y="1772"/>
                    <a:pt x="956" y="1554"/>
                  </a:cubicBezTo>
                  <a:cubicBezTo>
                    <a:pt x="983" y="1497"/>
                    <a:pt x="983" y="1432"/>
                    <a:pt x="956" y="1408"/>
                  </a:cubicBezTo>
                  <a:cubicBezTo>
                    <a:pt x="949" y="1402"/>
                    <a:pt x="939" y="1398"/>
                    <a:pt x="933" y="1398"/>
                  </a:cubicBezTo>
                  <a:cubicBezTo>
                    <a:pt x="908" y="1398"/>
                    <a:pt x="881" y="1422"/>
                    <a:pt x="861" y="1463"/>
                  </a:cubicBezTo>
                  <a:cubicBezTo>
                    <a:pt x="749" y="1701"/>
                    <a:pt x="582" y="1844"/>
                    <a:pt x="443" y="1844"/>
                  </a:cubicBezTo>
                  <a:cubicBezTo>
                    <a:pt x="388" y="1844"/>
                    <a:pt x="341" y="1827"/>
                    <a:pt x="300" y="1786"/>
                  </a:cubicBezTo>
                  <a:cubicBezTo>
                    <a:pt x="147" y="1636"/>
                    <a:pt x="147" y="1248"/>
                    <a:pt x="300" y="922"/>
                  </a:cubicBezTo>
                  <a:cubicBezTo>
                    <a:pt x="412" y="691"/>
                    <a:pt x="569" y="551"/>
                    <a:pt x="708" y="545"/>
                  </a:cubicBezTo>
                  <a:lnTo>
                    <a:pt x="708" y="545"/>
                  </a:lnTo>
                  <a:lnTo>
                    <a:pt x="619" y="755"/>
                  </a:lnTo>
                  <a:cubicBezTo>
                    <a:pt x="602" y="799"/>
                    <a:pt x="613" y="844"/>
                    <a:pt x="636" y="844"/>
                  </a:cubicBezTo>
                  <a:cubicBezTo>
                    <a:pt x="643" y="844"/>
                    <a:pt x="647" y="840"/>
                    <a:pt x="654" y="837"/>
                  </a:cubicBezTo>
                  <a:lnTo>
                    <a:pt x="994" y="616"/>
                  </a:lnTo>
                  <a:cubicBezTo>
                    <a:pt x="1017" y="600"/>
                    <a:pt x="1035" y="559"/>
                    <a:pt x="1030" y="521"/>
                  </a:cubicBezTo>
                  <a:lnTo>
                    <a:pt x="983" y="35"/>
                  </a:lnTo>
                  <a:cubicBezTo>
                    <a:pt x="980" y="11"/>
                    <a:pt x="969" y="1"/>
                    <a:pt x="956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2221475" y="2895150"/>
              <a:ext cx="23575" cy="46700"/>
            </a:xfrm>
            <a:custGeom>
              <a:avLst/>
              <a:gdLst/>
              <a:ahLst/>
              <a:cxnLst/>
              <a:rect l="l" t="t" r="r" b="b"/>
              <a:pathLst>
                <a:path w="943" h="1868" extrusionOk="0">
                  <a:moveTo>
                    <a:pt x="874" y="0"/>
                  </a:moveTo>
                  <a:cubicBezTo>
                    <a:pt x="841" y="0"/>
                    <a:pt x="803" y="31"/>
                    <a:pt x="775" y="89"/>
                  </a:cubicBezTo>
                  <a:lnTo>
                    <a:pt x="469" y="732"/>
                  </a:lnTo>
                  <a:lnTo>
                    <a:pt x="167" y="439"/>
                  </a:lnTo>
                  <a:cubicBezTo>
                    <a:pt x="157" y="432"/>
                    <a:pt x="147" y="426"/>
                    <a:pt x="133" y="426"/>
                  </a:cubicBezTo>
                  <a:cubicBezTo>
                    <a:pt x="102" y="426"/>
                    <a:pt x="61" y="460"/>
                    <a:pt x="38" y="514"/>
                  </a:cubicBezTo>
                  <a:cubicBezTo>
                    <a:pt x="0" y="592"/>
                    <a:pt x="0" y="680"/>
                    <a:pt x="38" y="714"/>
                  </a:cubicBezTo>
                  <a:lnTo>
                    <a:pt x="340" y="1007"/>
                  </a:lnTo>
                  <a:lnTo>
                    <a:pt x="38" y="1653"/>
                  </a:lnTo>
                  <a:cubicBezTo>
                    <a:pt x="0" y="1728"/>
                    <a:pt x="0" y="1819"/>
                    <a:pt x="38" y="1853"/>
                  </a:cubicBezTo>
                  <a:cubicBezTo>
                    <a:pt x="45" y="1863"/>
                    <a:pt x="58" y="1867"/>
                    <a:pt x="69" y="1867"/>
                  </a:cubicBezTo>
                  <a:cubicBezTo>
                    <a:pt x="79" y="1867"/>
                    <a:pt x="92" y="1863"/>
                    <a:pt x="102" y="1857"/>
                  </a:cubicBezTo>
                  <a:cubicBezTo>
                    <a:pt x="127" y="1843"/>
                    <a:pt x="150" y="1816"/>
                    <a:pt x="167" y="1778"/>
                  </a:cubicBezTo>
                  <a:lnTo>
                    <a:pt x="469" y="1133"/>
                  </a:lnTo>
                  <a:lnTo>
                    <a:pt x="775" y="1425"/>
                  </a:lnTo>
                  <a:cubicBezTo>
                    <a:pt x="786" y="1435"/>
                    <a:pt x="796" y="1439"/>
                    <a:pt x="810" y="1439"/>
                  </a:cubicBezTo>
                  <a:cubicBezTo>
                    <a:pt x="820" y="1439"/>
                    <a:pt x="830" y="1439"/>
                    <a:pt x="841" y="1432"/>
                  </a:cubicBezTo>
                  <a:cubicBezTo>
                    <a:pt x="864" y="1419"/>
                    <a:pt x="888" y="1391"/>
                    <a:pt x="905" y="1350"/>
                  </a:cubicBezTo>
                  <a:cubicBezTo>
                    <a:pt x="943" y="1276"/>
                    <a:pt x="943" y="1187"/>
                    <a:pt x="905" y="1149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3" y="137"/>
                    <a:pt x="943" y="48"/>
                    <a:pt x="905" y="14"/>
                  </a:cubicBezTo>
                  <a:cubicBezTo>
                    <a:pt x="894" y="4"/>
                    <a:pt x="885" y="0"/>
                    <a:pt x="87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2039925" y="2368575"/>
              <a:ext cx="1222100" cy="751125"/>
            </a:xfrm>
            <a:custGeom>
              <a:avLst/>
              <a:gdLst/>
              <a:ahLst/>
              <a:cxnLst/>
              <a:rect l="l" t="t" r="r" b="b"/>
              <a:pathLst>
                <a:path w="48884" h="30045" extrusionOk="0">
                  <a:moveTo>
                    <a:pt x="48587" y="1"/>
                  </a:moveTo>
                  <a:cubicBezTo>
                    <a:pt x="48516" y="1"/>
                    <a:pt x="48435" y="24"/>
                    <a:pt x="48349" y="73"/>
                  </a:cubicBezTo>
                  <a:lnTo>
                    <a:pt x="531" y="27666"/>
                  </a:lnTo>
                  <a:cubicBezTo>
                    <a:pt x="238" y="27836"/>
                    <a:pt x="0" y="28250"/>
                    <a:pt x="0" y="28587"/>
                  </a:cubicBezTo>
                  <a:lnTo>
                    <a:pt x="0" y="29665"/>
                  </a:lnTo>
                  <a:cubicBezTo>
                    <a:pt x="0" y="29906"/>
                    <a:pt x="120" y="30044"/>
                    <a:pt x="293" y="30044"/>
                  </a:cubicBezTo>
                  <a:cubicBezTo>
                    <a:pt x="365" y="30044"/>
                    <a:pt x="445" y="30021"/>
                    <a:pt x="531" y="29971"/>
                  </a:cubicBezTo>
                  <a:lnTo>
                    <a:pt x="48349" y="2378"/>
                  </a:lnTo>
                  <a:cubicBezTo>
                    <a:pt x="48645" y="2208"/>
                    <a:pt x="48883" y="1797"/>
                    <a:pt x="48883" y="1457"/>
                  </a:cubicBezTo>
                  <a:lnTo>
                    <a:pt x="48883" y="379"/>
                  </a:lnTo>
                  <a:cubicBezTo>
                    <a:pt x="48883" y="140"/>
                    <a:pt x="48763" y="1"/>
                    <a:pt x="48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224325" y="2383975"/>
              <a:ext cx="30625" cy="43900"/>
            </a:xfrm>
            <a:custGeom>
              <a:avLst/>
              <a:gdLst/>
              <a:ahLst/>
              <a:cxnLst/>
              <a:rect l="l" t="t" r="r" b="b"/>
              <a:pathLst>
                <a:path w="1225" h="1756" extrusionOk="0">
                  <a:moveTo>
                    <a:pt x="633" y="11"/>
                  </a:moveTo>
                  <a:cubicBezTo>
                    <a:pt x="647" y="11"/>
                    <a:pt x="654" y="14"/>
                    <a:pt x="660" y="28"/>
                  </a:cubicBezTo>
                  <a:lnTo>
                    <a:pt x="800" y="324"/>
                  </a:lnTo>
                  <a:cubicBezTo>
                    <a:pt x="807" y="339"/>
                    <a:pt x="820" y="349"/>
                    <a:pt x="835" y="349"/>
                  </a:cubicBezTo>
                  <a:cubicBezTo>
                    <a:pt x="840" y="349"/>
                    <a:pt x="846" y="347"/>
                    <a:pt x="851" y="345"/>
                  </a:cubicBezTo>
                  <a:lnTo>
                    <a:pt x="1164" y="226"/>
                  </a:lnTo>
                  <a:cubicBezTo>
                    <a:pt x="1168" y="223"/>
                    <a:pt x="1173" y="222"/>
                    <a:pt x="1177" y="222"/>
                  </a:cubicBezTo>
                  <a:cubicBezTo>
                    <a:pt x="1184" y="222"/>
                    <a:pt x="1191" y="226"/>
                    <a:pt x="1198" y="232"/>
                  </a:cubicBezTo>
                  <a:cubicBezTo>
                    <a:pt x="1211" y="249"/>
                    <a:pt x="1214" y="290"/>
                    <a:pt x="1190" y="337"/>
                  </a:cubicBezTo>
                  <a:lnTo>
                    <a:pt x="966" y="759"/>
                  </a:lnTo>
                  <a:cubicBezTo>
                    <a:pt x="949" y="789"/>
                    <a:pt x="942" y="820"/>
                    <a:pt x="946" y="844"/>
                  </a:cubicBezTo>
                  <a:lnTo>
                    <a:pt x="1000" y="1228"/>
                  </a:lnTo>
                  <a:cubicBezTo>
                    <a:pt x="1007" y="1269"/>
                    <a:pt x="983" y="1313"/>
                    <a:pt x="960" y="1337"/>
                  </a:cubicBezTo>
                  <a:cubicBezTo>
                    <a:pt x="948" y="1351"/>
                    <a:pt x="937" y="1358"/>
                    <a:pt x="926" y="1358"/>
                  </a:cubicBezTo>
                  <a:cubicBezTo>
                    <a:pt x="923" y="1358"/>
                    <a:pt x="921" y="1358"/>
                    <a:pt x="919" y="1357"/>
                  </a:cubicBezTo>
                  <a:lnTo>
                    <a:pt x="640" y="1324"/>
                  </a:lnTo>
                  <a:cubicBezTo>
                    <a:pt x="619" y="1324"/>
                    <a:pt x="596" y="1334"/>
                    <a:pt x="579" y="1357"/>
                  </a:cubicBezTo>
                  <a:lnTo>
                    <a:pt x="300" y="1715"/>
                  </a:lnTo>
                  <a:cubicBezTo>
                    <a:pt x="284" y="1736"/>
                    <a:pt x="265" y="1747"/>
                    <a:pt x="250" y="1747"/>
                  </a:cubicBezTo>
                  <a:cubicBezTo>
                    <a:pt x="246" y="1747"/>
                    <a:pt x="242" y="1746"/>
                    <a:pt x="239" y="1745"/>
                  </a:cubicBezTo>
                  <a:cubicBezTo>
                    <a:pt x="225" y="1738"/>
                    <a:pt x="215" y="1715"/>
                    <a:pt x="219" y="1684"/>
                  </a:cubicBezTo>
                  <a:lnTo>
                    <a:pt x="273" y="1238"/>
                  </a:lnTo>
                  <a:cubicBezTo>
                    <a:pt x="276" y="1211"/>
                    <a:pt x="269" y="1184"/>
                    <a:pt x="252" y="1174"/>
                  </a:cubicBezTo>
                  <a:lnTo>
                    <a:pt x="28" y="1011"/>
                  </a:lnTo>
                  <a:cubicBezTo>
                    <a:pt x="18" y="1004"/>
                    <a:pt x="11" y="987"/>
                    <a:pt x="11" y="970"/>
                  </a:cubicBezTo>
                  <a:cubicBezTo>
                    <a:pt x="11" y="929"/>
                    <a:pt x="31" y="885"/>
                    <a:pt x="62" y="861"/>
                  </a:cubicBezTo>
                  <a:lnTo>
                    <a:pt x="375" y="620"/>
                  </a:lnTo>
                  <a:cubicBezTo>
                    <a:pt x="395" y="606"/>
                    <a:pt x="412" y="579"/>
                    <a:pt x="423" y="549"/>
                  </a:cubicBezTo>
                  <a:lnTo>
                    <a:pt x="561" y="89"/>
                  </a:lnTo>
                  <a:cubicBezTo>
                    <a:pt x="575" y="42"/>
                    <a:pt x="610" y="11"/>
                    <a:pt x="633" y="11"/>
                  </a:cubicBezTo>
                  <a:close/>
                  <a:moveTo>
                    <a:pt x="636" y="1"/>
                  </a:moveTo>
                  <a:cubicBezTo>
                    <a:pt x="634" y="1"/>
                    <a:pt x="632" y="1"/>
                    <a:pt x="630" y="1"/>
                  </a:cubicBezTo>
                  <a:cubicBezTo>
                    <a:pt x="599" y="1"/>
                    <a:pt x="565" y="39"/>
                    <a:pt x="552" y="86"/>
                  </a:cubicBezTo>
                  <a:lnTo>
                    <a:pt x="412" y="545"/>
                  </a:lnTo>
                  <a:cubicBezTo>
                    <a:pt x="402" y="572"/>
                    <a:pt x="385" y="599"/>
                    <a:pt x="368" y="613"/>
                  </a:cubicBezTo>
                  <a:lnTo>
                    <a:pt x="55" y="855"/>
                  </a:lnTo>
                  <a:cubicBezTo>
                    <a:pt x="18" y="882"/>
                    <a:pt x="1" y="932"/>
                    <a:pt x="1" y="970"/>
                  </a:cubicBezTo>
                  <a:cubicBezTo>
                    <a:pt x="1" y="990"/>
                    <a:pt x="7" y="1011"/>
                    <a:pt x="21" y="1018"/>
                  </a:cubicBezTo>
                  <a:lnTo>
                    <a:pt x="249" y="1181"/>
                  </a:lnTo>
                  <a:cubicBezTo>
                    <a:pt x="259" y="1191"/>
                    <a:pt x="266" y="1211"/>
                    <a:pt x="263" y="1238"/>
                  </a:cubicBezTo>
                  <a:lnTo>
                    <a:pt x="208" y="1684"/>
                  </a:lnTo>
                  <a:cubicBezTo>
                    <a:pt x="205" y="1718"/>
                    <a:pt x="215" y="1745"/>
                    <a:pt x="235" y="1756"/>
                  </a:cubicBezTo>
                  <a:lnTo>
                    <a:pt x="249" y="1756"/>
                  </a:lnTo>
                  <a:cubicBezTo>
                    <a:pt x="269" y="1756"/>
                    <a:pt x="290" y="1745"/>
                    <a:pt x="307" y="1721"/>
                  </a:cubicBezTo>
                  <a:lnTo>
                    <a:pt x="586" y="1365"/>
                  </a:lnTo>
                  <a:cubicBezTo>
                    <a:pt x="602" y="1344"/>
                    <a:pt x="623" y="1334"/>
                    <a:pt x="636" y="1334"/>
                  </a:cubicBezTo>
                  <a:lnTo>
                    <a:pt x="915" y="1368"/>
                  </a:lnTo>
                  <a:cubicBezTo>
                    <a:pt x="918" y="1369"/>
                    <a:pt x="921" y="1369"/>
                    <a:pt x="924" y="1369"/>
                  </a:cubicBezTo>
                  <a:cubicBezTo>
                    <a:pt x="939" y="1369"/>
                    <a:pt x="955" y="1362"/>
                    <a:pt x="966" y="1348"/>
                  </a:cubicBezTo>
                  <a:cubicBezTo>
                    <a:pt x="994" y="1320"/>
                    <a:pt x="1017" y="1273"/>
                    <a:pt x="1010" y="1228"/>
                  </a:cubicBezTo>
                  <a:lnTo>
                    <a:pt x="956" y="844"/>
                  </a:lnTo>
                  <a:cubicBezTo>
                    <a:pt x="953" y="820"/>
                    <a:pt x="960" y="789"/>
                    <a:pt x="973" y="766"/>
                  </a:cubicBezTo>
                  <a:lnTo>
                    <a:pt x="1201" y="341"/>
                  </a:lnTo>
                  <a:cubicBezTo>
                    <a:pt x="1225" y="297"/>
                    <a:pt x="1225" y="249"/>
                    <a:pt x="1204" y="226"/>
                  </a:cubicBezTo>
                  <a:cubicBezTo>
                    <a:pt x="1197" y="216"/>
                    <a:pt x="1188" y="212"/>
                    <a:pt x="1177" y="212"/>
                  </a:cubicBezTo>
                  <a:cubicBezTo>
                    <a:pt x="1171" y="212"/>
                    <a:pt x="1166" y="213"/>
                    <a:pt x="1160" y="215"/>
                  </a:cubicBezTo>
                  <a:lnTo>
                    <a:pt x="847" y="334"/>
                  </a:lnTo>
                  <a:cubicBezTo>
                    <a:pt x="842" y="336"/>
                    <a:pt x="837" y="337"/>
                    <a:pt x="833" y="337"/>
                  </a:cubicBezTo>
                  <a:cubicBezTo>
                    <a:pt x="823" y="337"/>
                    <a:pt x="815" y="332"/>
                    <a:pt x="810" y="320"/>
                  </a:cubicBezTo>
                  <a:lnTo>
                    <a:pt x="667" y="25"/>
                  </a:lnTo>
                  <a:cubicBezTo>
                    <a:pt x="661" y="10"/>
                    <a:pt x="650" y="1"/>
                    <a:pt x="6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272350" y="2336300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6" y="8"/>
                    <a:pt x="1615" y="24"/>
                  </a:cubicBezTo>
                  <a:lnTo>
                    <a:pt x="120" y="888"/>
                  </a:lnTo>
                  <a:cubicBezTo>
                    <a:pt x="32" y="939"/>
                    <a:pt x="1" y="1052"/>
                    <a:pt x="52" y="1140"/>
                  </a:cubicBezTo>
                  <a:cubicBezTo>
                    <a:pt x="85" y="1201"/>
                    <a:pt x="147" y="1232"/>
                    <a:pt x="211" y="1232"/>
                  </a:cubicBezTo>
                  <a:cubicBezTo>
                    <a:pt x="242" y="1232"/>
                    <a:pt x="276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7" y="93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272350" y="2357900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7"/>
                    <a:pt x="1615" y="24"/>
                  </a:cubicBezTo>
                  <a:lnTo>
                    <a:pt x="120" y="891"/>
                  </a:lnTo>
                  <a:cubicBezTo>
                    <a:pt x="32" y="942"/>
                    <a:pt x="1" y="1054"/>
                    <a:pt x="52" y="1143"/>
                  </a:cubicBezTo>
                  <a:cubicBezTo>
                    <a:pt x="85" y="1200"/>
                    <a:pt x="147" y="1234"/>
                    <a:pt x="211" y="1234"/>
                  </a:cubicBezTo>
                  <a:cubicBezTo>
                    <a:pt x="242" y="1234"/>
                    <a:pt x="276" y="1225"/>
                    <a:pt x="303" y="1207"/>
                  </a:cubicBezTo>
                  <a:lnTo>
                    <a:pt x="1799" y="343"/>
                  </a:lnTo>
                  <a:cubicBezTo>
                    <a:pt x="1888" y="293"/>
                    <a:pt x="1918" y="180"/>
                    <a:pt x="1867" y="92"/>
                  </a:cubicBezTo>
                  <a:cubicBezTo>
                    <a:pt x="1833" y="34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272350" y="2379475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11"/>
                    <a:pt x="1615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5" y="1201"/>
                    <a:pt x="147" y="1235"/>
                    <a:pt x="211" y="1235"/>
                  </a:cubicBezTo>
                  <a:cubicBezTo>
                    <a:pt x="242" y="1235"/>
                    <a:pt x="276" y="1228"/>
                    <a:pt x="303" y="1211"/>
                  </a:cubicBezTo>
                  <a:lnTo>
                    <a:pt x="1799" y="344"/>
                  </a:lnTo>
                  <a:cubicBezTo>
                    <a:pt x="1888" y="296"/>
                    <a:pt x="1918" y="181"/>
                    <a:pt x="1867" y="92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1840350" y="3139925"/>
              <a:ext cx="25025" cy="100850"/>
            </a:xfrm>
            <a:custGeom>
              <a:avLst/>
              <a:gdLst/>
              <a:ahLst/>
              <a:cxnLst/>
              <a:rect l="l" t="t" r="r" b="b"/>
              <a:pathLst>
                <a:path w="1001" h="4034" extrusionOk="0">
                  <a:moveTo>
                    <a:pt x="1" y="1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1915150" y="3304200"/>
              <a:ext cx="299300" cy="967500"/>
            </a:xfrm>
            <a:custGeom>
              <a:avLst/>
              <a:gdLst/>
              <a:ahLst/>
              <a:cxnLst/>
              <a:rect l="l" t="t" r="r" b="b"/>
              <a:pathLst>
                <a:path w="11972" h="38700" extrusionOk="0">
                  <a:moveTo>
                    <a:pt x="11678" y="0"/>
                  </a:moveTo>
                  <a:cubicBezTo>
                    <a:pt x="11606" y="0"/>
                    <a:pt x="11526" y="24"/>
                    <a:pt x="11441" y="73"/>
                  </a:cubicBezTo>
                  <a:lnTo>
                    <a:pt x="531" y="6369"/>
                  </a:lnTo>
                  <a:cubicBezTo>
                    <a:pt x="238" y="6540"/>
                    <a:pt x="1" y="6954"/>
                    <a:pt x="1" y="7291"/>
                  </a:cubicBezTo>
                  <a:lnTo>
                    <a:pt x="1" y="38321"/>
                  </a:lnTo>
                  <a:cubicBezTo>
                    <a:pt x="1" y="38560"/>
                    <a:pt x="121" y="38700"/>
                    <a:pt x="295" y="38700"/>
                  </a:cubicBezTo>
                  <a:cubicBezTo>
                    <a:pt x="366" y="38700"/>
                    <a:pt x="446" y="38676"/>
                    <a:pt x="531" y="38627"/>
                  </a:cubicBezTo>
                  <a:lnTo>
                    <a:pt x="11441" y="32327"/>
                  </a:lnTo>
                  <a:cubicBezTo>
                    <a:pt x="11733" y="32161"/>
                    <a:pt x="11972" y="31745"/>
                    <a:pt x="11972" y="31409"/>
                  </a:cubicBezTo>
                  <a:lnTo>
                    <a:pt x="11972" y="379"/>
                  </a:lnTo>
                  <a:cubicBezTo>
                    <a:pt x="11972" y="140"/>
                    <a:pt x="11852" y="0"/>
                    <a:pt x="11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1965050" y="3390500"/>
              <a:ext cx="199500" cy="132525"/>
            </a:xfrm>
            <a:custGeom>
              <a:avLst/>
              <a:gdLst/>
              <a:ahLst/>
              <a:cxnLst/>
              <a:rect l="l" t="t" r="r" b="b"/>
              <a:pathLst>
                <a:path w="7980" h="5301" extrusionOk="0">
                  <a:moveTo>
                    <a:pt x="7697" y="0"/>
                  </a:moveTo>
                  <a:cubicBezTo>
                    <a:pt x="7623" y="0"/>
                    <a:pt x="7539" y="24"/>
                    <a:pt x="7449" y="75"/>
                  </a:cubicBezTo>
                  <a:lnTo>
                    <a:pt x="531" y="4070"/>
                  </a:lnTo>
                  <a:cubicBezTo>
                    <a:pt x="238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1" y="5300"/>
                  </a:cubicBezTo>
                  <a:cubicBezTo>
                    <a:pt x="355" y="5300"/>
                    <a:pt x="441" y="5275"/>
                    <a:pt x="531" y="5222"/>
                  </a:cubicBezTo>
                  <a:lnTo>
                    <a:pt x="7449" y="1228"/>
                  </a:lnTo>
                  <a:cubicBezTo>
                    <a:pt x="7742" y="1058"/>
                    <a:pt x="7980" y="664"/>
                    <a:pt x="7980" y="347"/>
                  </a:cubicBezTo>
                  <a:cubicBezTo>
                    <a:pt x="7980" y="125"/>
                    <a:pt x="7865" y="0"/>
                    <a:pt x="76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1965050" y="3546650"/>
              <a:ext cx="24925" cy="36200"/>
            </a:xfrm>
            <a:custGeom>
              <a:avLst/>
              <a:gdLst/>
              <a:ahLst/>
              <a:cxnLst/>
              <a:rect l="l" t="t" r="r" b="b"/>
              <a:pathLst>
                <a:path w="997" h="1448" extrusionOk="0">
                  <a:moveTo>
                    <a:pt x="820" y="1"/>
                  </a:moveTo>
                  <a:cubicBezTo>
                    <a:pt x="777" y="1"/>
                    <a:pt x="729" y="15"/>
                    <a:pt x="677" y="44"/>
                  </a:cubicBezTo>
                  <a:lnTo>
                    <a:pt x="320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3" y="1095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014925" y="3448075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3" y="1"/>
                  </a:moveTo>
                  <a:cubicBezTo>
                    <a:pt x="5628" y="1"/>
                    <a:pt x="5544" y="25"/>
                    <a:pt x="5454" y="77"/>
                  </a:cubicBezTo>
                  <a:lnTo>
                    <a:pt x="531" y="2919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2" y="4124"/>
                    <a:pt x="531" y="4072"/>
                  </a:cubicBezTo>
                  <a:lnTo>
                    <a:pt x="5454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1965050" y="3604300"/>
              <a:ext cx="24925" cy="36175"/>
            </a:xfrm>
            <a:custGeom>
              <a:avLst/>
              <a:gdLst/>
              <a:ahLst/>
              <a:cxnLst/>
              <a:rect l="l" t="t" r="r" b="b"/>
              <a:pathLst>
                <a:path w="997" h="1447" extrusionOk="0">
                  <a:moveTo>
                    <a:pt x="819" y="0"/>
                  </a:moveTo>
                  <a:cubicBezTo>
                    <a:pt x="776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0" y="1196"/>
                  </a:lnTo>
                  <a:cubicBezTo>
                    <a:pt x="853" y="1094"/>
                    <a:pt x="996" y="846"/>
                    <a:pt x="996" y="645"/>
                  </a:cubicBezTo>
                  <a:lnTo>
                    <a:pt x="996" y="227"/>
                  </a:lnTo>
                  <a:cubicBezTo>
                    <a:pt x="996" y="84"/>
                    <a:pt x="924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014925" y="350577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5"/>
                    <a:pt x="5454" y="78"/>
                  </a:cubicBezTo>
                  <a:lnTo>
                    <a:pt x="531" y="2916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4" y="1227"/>
                  </a:lnTo>
                  <a:cubicBezTo>
                    <a:pt x="5747" y="1057"/>
                    <a:pt x="5985" y="663"/>
                    <a:pt x="5985" y="346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965050" y="3661900"/>
              <a:ext cx="24925" cy="36125"/>
            </a:xfrm>
            <a:custGeom>
              <a:avLst/>
              <a:gdLst/>
              <a:ahLst/>
              <a:cxnLst/>
              <a:rect l="l" t="t" r="r" b="b"/>
              <a:pathLst>
                <a:path w="997" h="1445" extrusionOk="0">
                  <a:moveTo>
                    <a:pt x="820" y="1"/>
                  </a:moveTo>
                  <a:cubicBezTo>
                    <a:pt x="777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0"/>
                    <a:pt x="320" y="1401"/>
                  </a:cubicBezTo>
                  <a:lnTo>
                    <a:pt x="680" y="1193"/>
                  </a:lnTo>
                  <a:cubicBezTo>
                    <a:pt x="853" y="1091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014925" y="35633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0"/>
                  </a:moveTo>
                  <a:cubicBezTo>
                    <a:pt x="5630" y="0"/>
                    <a:pt x="5545" y="25"/>
                    <a:pt x="5454" y="78"/>
                  </a:cubicBezTo>
                  <a:lnTo>
                    <a:pt x="531" y="2919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1"/>
                    <a:pt x="115" y="4146"/>
                    <a:pt x="282" y="4146"/>
                  </a:cubicBezTo>
                  <a:cubicBezTo>
                    <a:pt x="356" y="4146"/>
                    <a:pt x="441" y="4122"/>
                    <a:pt x="531" y="4069"/>
                  </a:cubicBezTo>
                  <a:lnTo>
                    <a:pt x="5454" y="1230"/>
                  </a:lnTo>
                  <a:cubicBezTo>
                    <a:pt x="5747" y="1060"/>
                    <a:pt x="5985" y="663"/>
                    <a:pt x="5985" y="346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1965050" y="3719425"/>
              <a:ext cx="24925" cy="36150"/>
            </a:xfrm>
            <a:custGeom>
              <a:avLst/>
              <a:gdLst/>
              <a:ahLst/>
              <a:cxnLst/>
              <a:rect l="l" t="t" r="r" b="b"/>
              <a:pathLst>
                <a:path w="997" h="1446" extrusionOk="0">
                  <a:moveTo>
                    <a:pt x="817" y="0"/>
                  </a:moveTo>
                  <a:cubicBezTo>
                    <a:pt x="775" y="0"/>
                    <a:pt x="727" y="13"/>
                    <a:pt x="677" y="41"/>
                  </a:cubicBezTo>
                  <a:lnTo>
                    <a:pt x="320" y="253"/>
                  </a:lnTo>
                  <a:cubicBezTo>
                    <a:pt x="143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1"/>
                    <a:pt x="320" y="1401"/>
                  </a:cubicBezTo>
                  <a:lnTo>
                    <a:pt x="680" y="1194"/>
                  </a:lnTo>
                  <a:cubicBezTo>
                    <a:pt x="853" y="1092"/>
                    <a:pt x="996" y="847"/>
                    <a:pt x="996" y="643"/>
                  </a:cubicBezTo>
                  <a:lnTo>
                    <a:pt x="996" y="229"/>
                  </a:lnTo>
                  <a:cubicBezTo>
                    <a:pt x="996" y="83"/>
                    <a:pt x="923" y="0"/>
                    <a:pt x="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2014925" y="3620850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1"/>
                  </a:moveTo>
                  <a:cubicBezTo>
                    <a:pt x="5630" y="1"/>
                    <a:pt x="5545" y="26"/>
                    <a:pt x="5454" y="78"/>
                  </a:cubicBezTo>
                  <a:lnTo>
                    <a:pt x="531" y="2920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4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1963925" y="3707850"/>
              <a:ext cx="199625" cy="132525"/>
            </a:xfrm>
            <a:custGeom>
              <a:avLst/>
              <a:gdLst/>
              <a:ahLst/>
              <a:cxnLst/>
              <a:rect l="l" t="t" r="r" b="b"/>
              <a:pathLst>
                <a:path w="7985" h="5301" extrusionOk="0">
                  <a:moveTo>
                    <a:pt x="7701" y="1"/>
                  </a:moveTo>
                  <a:cubicBezTo>
                    <a:pt x="7627" y="1"/>
                    <a:pt x="7543" y="25"/>
                    <a:pt x="7454" y="76"/>
                  </a:cubicBezTo>
                  <a:lnTo>
                    <a:pt x="535" y="4071"/>
                  </a:lnTo>
                  <a:cubicBezTo>
                    <a:pt x="242" y="4241"/>
                    <a:pt x="1" y="4635"/>
                    <a:pt x="1" y="4955"/>
                  </a:cubicBezTo>
                  <a:cubicBezTo>
                    <a:pt x="1" y="5176"/>
                    <a:pt x="115" y="5301"/>
                    <a:pt x="283" y="5301"/>
                  </a:cubicBezTo>
                  <a:cubicBezTo>
                    <a:pt x="358" y="5301"/>
                    <a:pt x="444" y="5276"/>
                    <a:pt x="535" y="5224"/>
                  </a:cubicBezTo>
                  <a:lnTo>
                    <a:pt x="7454" y="1229"/>
                  </a:lnTo>
                  <a:cubicBezTo>
                    <a:pt x="7746" y="1059"/>
                    <a:pt x="7984" y="664"/>
                    <a:pt x="7984" y="348"/>
                  </a:cubicBezTo>
                  <a:cubicBezTo>
                    <a:pt x="7984" y="126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196392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2013825" y="3765450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7"/>
                  </a:cubicBezTo>
                  <a:lnTo>
                    <a:pt x="534" y="2920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3"/>
                    <a:pt x="115" y="4149"/>
                    <a:pt x="284" y="4149"/>
                  </a:cubicBezTo>
                  <a:cubicBezTo>
                    <a:pt x="358" y="4149"/>
                    <a:pt x="444" y="4124"/>
                    <a:pt x="534" y="4072"/>
                  </a:cubicBezTo>
                  <a:lnTo>
                    <a:pt x="5458" y="1230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7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1963925" y="3921650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50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2013825" y="3823150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4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8" y="1227"/>
                  </a:lnTo>
                  <a:cubicBezTo>
                    <a:pt x="5750" y="1061"/>
                    <a:pt x="5988" y="662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1963925" y="39792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3"/>
                  </a:lnTo>
                  <a:cubicBezTo>
                    <a:pt x="858" y="1091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2013825" y="38806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3"/>
                    <a:pt x="115" y="4148"/>
                    <a:pt x="284" y="4148"/>
                  </a:cubicBezTo>
                  <a:cubicBezTo>
                    <a:pt x="359" y="4148"/>
                    <a:pt x="444" y="4124"/>
                    <a:pt x="534" y="4073"/>
                  </a:cubicBezTo>
                  <a:lnTo>
                    <a:pt x="5458" y="1231"/>
                  </a:lnTo>
                  <a:cubicBezTo>
                    <a:pt x="5750" y="1061"/>
                    <a:pt x="5988" y="663"/>
                    <a:pt x="5988" y="347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1963925" y="40367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1"/>
                  </a:moveTo>
                  <a:cubicBezTo>
                    <a:pt x="780" y="1"/>
                    <a:pt x="732" y="14"/>
                    <a:pt x="681" y="43"/>
                  </a:cubicBezTo>
                  <a:lnTo>
                    <a:pt x="321" y="253"/>
                  </a:lnTo>
                  <a:cubicBezTo>
                    <a:pt x="144" y="352"/>
                    <a:pt x="1" y="600"/>
                    <a:pt x="1" y="804"/>
                  </a:cubicBezTo>
                  <a:lnTo>
                    <a:pt x="1" y="1219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2"/>
                    <a:pt x="321" y="1402"/>
                  </a:cubicBezTo>
                  <a:lnTo>
                    <a:pt x="681" y="1195"/>
                  </a:lnTo>
                  <a:cubicBezTo>
                    <a:pt x="858" y="1093"/>
                    <a:pt x="1000" y="848"/>
                    <a:pt x="1000" y="644"/>
                  </a:cubicBezTo>
                  <a:lnTo>
                    <a:pt x="1000" y="230"/>
                  </a:lnTo>
                  <a:cubicBezTo>
                    <a:pt x="1000" y="84"/>
                    <a:pt x="928" y="1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2013825" y="3938225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3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8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862925" y="2972975"/>
              <a:ext cx="374150" cy="249225"/>
            </a:xfrm>
            <a:custGeom>
              <a:avLst/>
              <a:gdLst/>
              <a:ahLst/>
              <a:cxnLst/>
              <a:rect l="l" t="t" r="r" b="b"/>
              <a:pathLst>
                <a:path w="14966" h="9969" extrusionOk="0">
                  <a:moveTo>
                    <a:pt x="14669" y="1"/>
                  </a:moveTo>
                  <a:cubicBezTo>
                    <a:pt x="14598" y="1"/>
                    <a:pt x="14518" y="24"/>
                    <a:pt x="14433" y="73"/>
                  </a:cubicBezTo>
                  <a:lnTo>
                    <a:pt x="531" y="8100"/>
                  </a:lnTo>
                  <a:cubicBezTo>
                    <a:pt x="239" y="8270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5"/>
                    <a:pt x="531" y="9895"/>
                  </a:cubicBezTo>
                  <a:lnTo>
                    <a:pt x="14433" y="1804"/>
                  </a:lnTo>
                  <a:cubicBezTo>
                    <a:pt x="14729" y="1634"/>
                    <a:pt x="14964" y="1219"/>
                    <a:pt x="14964" y="882"/>
                  </a:cubicBezTo>
                  <a:lnTo>
                    <a:pt x="14964" y="382"/>
                  </a:lnTo>
                  <a:cubicBezTo>
                    <a:pt x="14966" y="141"/>
                    <a:pt x="14844" y="1"/>
                    <a:pt x="14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862925" y="30304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8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7"/>
                  </a:lnTo>
                  <a:cubicBezTo>
                    <a:pt x="239" y="9424"/>
                    <a:pt x="1" y="9822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1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6"/>
                    <a:pt x="16845" y="1"/>
                    <a:pt x="16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862925" y="30880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8" y="25"/>
                    <a:pt x="16429" y="77"/>
                  </a:cubicBezTo>
                  <a:lnTo>
                    <a:pt x="531" y="9256"/>
                  </a:lnTo>
                  <a:cubicBezTo>
                    <a:pt x="239" y="9426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59" y="665"/>
                    <a:pt x="16959" y="345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2862925" y="314562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2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8"/>
                    <a:pt x="115" y="10484"/>
                    <a:pt x="283" y="10484"/>
                  </a:cubicBezTo>
                  <a:cubicBezTo>
                    <a:pt x="357" y="10484"/>
                    <a:pt x="441" y="10460"/>
                    <a:pt x="531" y="10407"/>
                  </a:cubicBezTo>
                  <a:lnTo>
                    <a:pt x="16429" y="1228"/>
                  </a:lnTo>
                  <a:cubicBezTo>
                    <a:pt x="16721" y="1058"/>
                    <a:pt x="16959" y="664"/>
                    <a:pt x="16959" y="347"/>
                  </a:cubicBezTo>
                  <a:cubicBezTo>
                    <a:pt x="16959" y="126"/>
                    <a:pt x="16844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2862925" y="32032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4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4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3"/>
                    <a:pt x="16959" y="346"/>
                  </a:cubicBezTo>
                  <a:cubicBezTo>
                    <a:pt x="16959" y="125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2862925" y="32607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3"/>
                    <a:pt x="1" y="9821"/>
                    <a:pt x="1" y="10137"/>
                  </a:cubicBezTo>
                  <a:cubicBezTo>
                    <a:pt x="1" y="10358"/>
                    <a:pt x="114" y="10483"/>
                    <a:pt x="281" y="10483"/>
                  </a:cubicBezTo>
                  <a:cubicBezTo>
                    <a:pt x="356" y="10483"/>
                    <a:pt x="441" y="10458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7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2862925" y="3318300"/>
              <a:ext cx="424000" cy="262150"/>
            </a:xfrm>
            <a:custGeom>
              <a:avLst/>
              <a:gdLst/>
              <a:ahLst/>
              <a:cxnLst/>
              <a:rect l="l" t="t" r="r" b="b"/>
              <a:pathLst>
                <a:path w="16960" h="10486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6"/>
                    <a:pt x="1" y="9821"/>
                    <a:pt x="1" y="10140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1" y="10461"/>
                    <a:pt x="531" y="10409"/>
                  </a:cubicBezTo>
                  <a:lnTo>
                    <a:pt x="16429" y="1229"/>
                  </a:lnTo>
                  <a:cubicBezTo>
                    <a:pt x="16721" y="1060"/>
                    <a:pt x="16959" y="665"/>
                    <a:pt x="16959" y="346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2862925" y="33759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1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59" y="663"/>
                    <a:pt x="16959" y="347"/>
                  </a:cubicBezTo>
                  <a:cubicBezTo>
                    <a:pt x="16959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2862925" y="34334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8" y="0"/>
                  </a:moveTo>
                  <a:cubicBezTo>
                    <a:pt x="16604" y="0"/>
                    <a:pt x="16519" y="25"/>
                    <a:pt x="16429" y="77"/>
                  </a:cubicBezTo>
                  <a:lnTo>
                    <a:pt x="531" y="9254"/>
                  </a:lnTo>
                  <a:cubicBezTo>
                    <a:pt x="239" y="9424"/>
                    <a:pt x="1" y="9821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0"/>
                  </a:lnTo>
                  <a:cubicBezTo>
                    <a:pt x="16721" y="1061"/>
                    <a:pt x="16959" y="662"/>
                    <a:pt x="16959" y="347"/>
                  </a:cubicBezTo>
                  <a:cubicBezTo>
                    <a:pt x="16959" y="125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2264300" y="3217800"/>
              <a:ext cx="548750" cy="852300"/>
            </a:xfrm>
            <a:custGeom>
              <a:avLst/>
              <a:gdLst/>
              <a:ahLst/>
              <a:cxnLst/>
              <a:rect l="l" t="t" r="r" b="b"/>
              <a:pathLst>
                <a:path w="21950" h="34092" extrusionOk="0">
                  <a:moveTo>
                    <a:pt x="21655" y="0"/>
                  </a:moveTo>
                  <a:cubicBezTo>
                    <a:pt x="21584" y="0"/>
                    <a:pt x="21504" y="23"/>
                    <a:pt x="21419" y="71"/>
                  </a:cubicBezTo>
                  <a:lnTo>
                    <a:pt x="535" y="12130"/>
                  </a:lnTo>
                  <a:cubicBezTo>
                    <a:pt x="239" y="12301"/>
                    <a:pt x="1" y="12712"/>
                    <a:pt x="1" y="13052"/>
                  </a:cubicBezTo>
                  <a:lnTo>
                    <a:pt x="1" y="33712"/>
                  </a:lnTo>
                  <a:cubicBezTo>
                    <a:pt x="1" y="33953"/>
                    <a:pt x="120" y="34092"/>
                    <a:pt x="295" y="34092"/>
                  </a:cubicBezTo>
                  <a:cubicBezTo>
                    <a:pt x="367" y="34092"/>
                    <a:pt x="449" y="34068"/>
                    <a:pt x="535" y="34018"/>
                  </a:cubicBezTo>
                  <a:lnTo>
                    <a:pt x="21419" y="21959"/>
                  </a:lnTo>
                  <a:cubicBezTo>
                    <a:pt x="21712" y="21793"/>
                    <a:pt x="21950" y="21378"/>
                    <a:pt x="21950" y="21041"/>
                  </a:cubicBezTo>
                  <a:lnTo>
                    <a:pt x="21950" y="381"/>
                  </a:lnTo>
                  <a:cubicBezTo>
                    <a:pt x="21950" y="139"/>
                    <a:pt x="21830" y="0"/>
                    <a:pt x="2165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2264300" y="3512650"/>
              <a:ext cx="548750" cy="557450"/>
            </a:xfrm>
            <a:custGeom>
              <a:avLst/>
              <a:gdLst/>
              <a:ahLst/>
              <a:cxnLst/>
              <a:rect l="l" t="t" r="r" b="b"/>
              <a:pathLst>
                <a:path w="21950" h="22298" extrusionOk="0">
                  <a:moveTo>
                    <a:pt x="16123" y="0"/>
                  </a:moveTo>
                  <a:lnTo>
                    <a:pt x="12635" y="6174"/>
                  </a:lnTo>
                  <a:lnTo>
                    <a:pt x="15086" y="9353"/>
                  </a:lnTo>
                  <a:lnTo>
                    <a:pt x="6984" y="2373"/>
                  </a:lnTo>
                  <a:lnTo>
                    <a:pt x="1" y="17492"/>
                  </a:lnTo>
                  <a:lnTo>
                    <a:pt x="1" y="21918"/>
                  </a:lnTo>
                  <a:cubicBezTo>
                    <a:pt x="1" y="22159"/>
                    <a:pt x="120" y="22298"/>
                    <a:pt x="295" y="22298"/>
                  </a:cubicBezTo>
                  <a:cubicBezTo>
                    <a:pt x="367" y="22298"/>
                    <a:pt x="449" y="22274"/>
                    <a:pt x="535" y="22224"/>
                  </a:cubicBezTo>
                  <a:lnTo>
                    <a:pt x="21419" y="10165"/>
                  </a:lnTo>
                  <a:cubicBezTo>
                    <a:pt x="21712" y="9999"/>
                    <a:pt x="21950" y="9584"/>
                    <a:pt x="21950" y="9247"/>
                  </a:cubicBezTo>
                  <a:lnTo>
                    <a:pt x="21950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2649000" y="3348350"/>
              <a:ext cx="78650" cy="101575"/>
            </a:xfrm>
            <a:custGeom>
              <a:avLst/>
              <a:gdLst/>
              <a:ahLst/>
              <a:cxnLst/>
              <a:rect l="l" t="t" r="r" b="b"/>
              <a:pathLst>
                <a:path w="3146" h="4063" extrusionOk="0">
                  <a:moveTo>
                    <a:pt x="2275" y="0"/>
                  </a:moveTo>
                  <a:cubicBezTo>
                    <a:pt x="2064" y="0"/>
                    <a:pt x="1826" y="69"/>
                    <a:pt x="1575" y="214"/>
                  </a:cubicBezTo>
                  <a:cubicBezTo>
                    <a:pt x="704" y="718"/>
                    <a:pt x="1" y="1938"/>
                    <a:pt x="1" y="2941"/>
                  </a:cubicBezTo>
                  <a:cubicBezTo>
                    <a:pt x="1" y="3652"/>
                    <a:pt x="355" y="4063"/>
                    <a:pt x="871" y="4063"/>
                  </a:cubicBezTo>
                  <a:cubicBezTo>
                    <a:pt x="1083" y="4063"/>
                    <a:pt x="1322" y="3994"/>
                    <a:pt x="1575" y="3849"/>
                  </a:cubicBezTo>
                  <a:cubicBezTo>
                    <a:pt x="2441" y="3346"/>
                    <a:pt x="3145" y="2125"/>
                    <a:pt x="3145" y="1122"/>
                  </a:cubicBezTo>
                  <a:cubicBezTo>
                    <a:pt x="3145" y="411"/>
                    <a:pt x="2791" y="0"/>
                    <a:pt x="22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1915150" y="2483400"/>
              <a:ext cx="1371775" cy="953100"/>
            </a:xfrm>
            <a:custGeom>
              <a:avLst/>
              <a:gdLst/>
              <a:ahLst/>
              <a:cxnLst/>
              <a:rect l="l" t="t" r="r" b="b"/>
              <a:pathLst>
                <a:path w="54871" h="38124" extrusionOk="0">
                  <a:moveTo>
                    <a:pt x="54577" y="0"/>
                  </a:moveTo>
                  <a:cubicBezTo>
                    <a:pt x="54506" y="0"/>
                    <a:pt x="54425" y="24"/>
                    <a:pt x="54340" y="73"/>
                  </a:cubicBezTo>
                  <a:lnTo>
                    <a:pt x="531" y="31140"/>
                  </a:lnTo>
                  <a:cubicBezTo>
                    <a:pt x="238" y="31307"/>
                    <a:pt x="1" y="31722"/>
                    <a:pt x="1" y="32058"/>
                  </a:cubicBezTo>
                  <a:lnTo>
                    <a:pt x="1" y="37743"/>
                  </a:lnTo>
                  <a:cubicBezTo>
                    <a:pt x="1" y="37985"/>
                    <a:pt x="121" y="38123"/>
                    <a:pt x="295" y="38123"/>
                  </a:cubicBezTo>
                  <a:cubicBezTo>
                    <a:pt x="366" y="38123"/>
                    <a:pt x="447" y="38101"/>
                    <a:pt x="531" y="38052"/>
                  </a:cubicBezTo>
                  <a:lnTo>
                    <a:pt x="54340" y="6985"/>
                  </a:lnTo>
                  <a:cubicBezTo>
                    <a:pt x="54632" y="6815"/>
                    <a:pt x="54870" y="6404"/>
                    <a:pt x="54870" y="6064"/>
                  </a:cubicBezTo>
                  <a:lnTo>
                    <a:pt x="54870" y="379"/>
                  </a:lnTo>
                  <a:cubicBezTo>
                    <a:pt x="54870" y="139"/>
                    <a:pt x="54751" y="0"/>
                    <a:pt x="545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2788050" y="2599950"/>
              <a:ext cx="399150" cy="270100"/>
            </a:xfrm>
            <a:custGeom>
              <a:avLst/>
              <a:gdLst/>
              <a:ahLst/>
              <a:cxnLst/>
              <a:rect l="l" t="t" r="r" b="b"/>
              <a:pathLst>
                <a:path w="15966" h="10804" extrusionOk="0">
                  <a:moveTo>
                    <a:pt x="15966" y="1"/>
                  </a:moveTo>
                  <a:lnTo>
                    <a:pt x="320" y="9031"/>
                  </a:lnTo>
                  <a:cubicBezTo>
                    <a:pt x="147" y="9133"/>
                    <a:pt x="0" y="9381"/>
                    <a:pt x="0" y="9585"/>
                  </a:cubicBezTo>
                  <a:lnTo>
                    <a:pt x="4" y="10575"/>
                  </a:lnTo>
                  <a:cubicBezTo>
                    <a:pt x="4" y="10720"/>
                    <a:pt x="77" y="10803"/>
                    <a:pt x="181" y="10803"/>
                  </a:cubicBezTo>
                  <a:cubicBezTo>
                    <a:pt x="223" y="10803"/>
                    <a:pt x="270" y="10790"/>
                    <a:pt x="320" y="10762"/>
                  </a:cubicBezTo>
                  <a:lnTo>
                    <a:pt x="15966" y="1728"/>
                  </a:lnTo>
                  <a:lnTo>
                    <a:pt x="159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3187175" y="2574650"/>
              <a:ext cx="49850" cy="68525"/>
            </a:xfrm>
            <a:custGeom>
              <a:avLst/>
              <a:gdLst/>
              <a:ahLst/>
              <a:cxnLst/>
              <a:rect l="l" t="t" r="r" b="b"/>
              <a:pathLst>
                <a:path w="1994" h="2741" extrusionOk="0">
                  <a:moveTo>
                    <a:pt x="1818" y="0"/>
                  </a:moveTo>
                  <a:cubicBezTo>
                    <a:pt x="1776" y="0"/>
                    <a:pt x="1728" y="14"/>
                    <a:pt x="1677" y="44"/>
                  </a:cubicBezTo>
                  <a:lnTo>
                    <a:pt x="1" y="1013"/>
                  </a:lnTo>
                  <a:lnTo>
                    <a:pt x="1" y="2740"/>
                  </a:lnTo>
                  <a:lnTo>
                    <a:pt x="1677" y="1771"/>
                  </a:lnTo>
                  <a:cubicBezTo>
                    <a:pt x="1851" y="1673"/>
                    <a:pt x="1994" y="1424"/>
                    <a:pt x="1994" y="1220"/>
                  </a:cubicBezTo>
                  <a:lnTo>
                    <a:pt x="1994" y="228"/>
                  </a:lnTo>
                  <a:cubicBezTo>
                    <a:pt x="1994" y="83"/>
                    <a:pt x="1922" y="0"/>
                    <a:pt x="18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3201625" y="2591475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6" y="153"/>
                  </a:cubicBezTo>
                  <a:cubicBezTo>
                    <a:pt x="640" y="187"/>
                    <a:pt x="678" y="296"/>
                    <a:pt x="678" y="432"/>
                  </a:cubicBezTo>
                  <a:cubicBezTo>
                    <a:pt x="678" y="694"/>
                    <a:pt x="538" y="993"/>
                    <a:pt x="375" y="1088"/>
                  </a:cubicBezTo>
                  <a:cubicBezTo>
                    <a:pt x="343" y="1106"/>
                    <a:pt x="314" y="1115"/>
                    <a:pt x="289" y="1115"/>
                  </a:cubicBezTo>
                  <a:cubicBezTo>
                    <a:pt x="271" y="1115"/>
                    <a:pt x="254" y="1110"/>
                    <a:pt x="239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1"/>
                    <a:pt x="443" y="167"/>
                  </a:cubicBezTo>
                  <a:cubicBezTo>
                    <a:pt x="474" y="150"/>
                    <a:pt x="501" y="139"/>
                    <a:pt x="528" y="139"/>
                  </a:cubicBezTo>
                  <a:close/>
                  <a:moveTo>
                    <a:pt x="528" y="0"/>
                  </a:moveTo>
                  <a:cubicBezTo>
                    <a:pt x="478" y="0"/>
                    <a:pt x="427" y="15"/>
                    <a:pt x="375" y="44"/>
                  </a:cubicBezTo>
                  <a:cubicBezTo>
                    <a:pt x="164" y="167"/>
                    <a:pt x="1" y="506"/>
                    <a:pt x="1" y="823"/>
                  </a:cubicBezTo>
                  <a:cubicBezTo>
                    <a:pt x="1" y="1013"/>
                    <a:pt x="62" y="1159"/>
                    <a:pt x="171" y="1224"/>
                  </a:cubicBezTo>
                  <a:cubicBezTo>
                    <a:pt x="209" y="1245"/>
                    <a:pt x="250" y="1254"/>
                    <a:pt x="290" y="1254"/>
                  </a:cubicBezTo>
                  <a:cubicBezTo>
                    <a:pt x="338" y="1254"/>
                    <a:pt x="392" y="1237"/>
                    <a:pt x="443" y="1210"/>
                  </a:cubicBezTo>
                  <a:cubicBezTo>
                    <a:pt x="569" y="1135"/>
                    <a:pt x="678" y="983"/>
                    <a:pt x="746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4" y="867"/>
                    <a:pt x="1011" y="846"/>
                    <a:pt x="1021" y="816"/>
                  </a:cubicBezTo>
                  <a:cubicBezTo>
                    <a:pt x="1031" y="782"/>
                    <a:pt x="1011" y="741"/>
                    <a:pt x="973" y="731"/>
                  </a:cubicBezTo>
                  <a:lnTo>
                    <a:pt x="786" y="673"/>
                  </a:lnTo>
                  <a:cubicBezTo>
                    <a:pt x="807" y="592"/>
                    <a:pt x="817" y="510"/>
                    <a:pt x="817" y="432"/>
                  </a:cubicBezTo>
                  <a:cubicBezTo>
                    <a:pt x="817" y="241"/>
                    <a:pt x="755" y="95"/>
                    <a:pt x="647" y="31"/>
                  </a:cubicBezTo>
                  <a:cubicBezTo>
                    <a:pt x="610" y="10"/>
                    <a:pt x="569" y="0"/>
                    <a:pt x="5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264300" y="2685000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2" y="0"/>
                  </a:moveTo>
                  <a:cubicBezTo>
                    <a:pt x="40540" y="0"/>
                    <a:pt x="40459" y="24"/>
                    <a:pt x="40374" y="74"/>
                  </a:cubicBezTo>
                  <a:lnTo>
                    <a:pt x="535" y="23076"/>
                  </a:lnTo>
                  <a:cubicBezTo>
                    <a:pt x="239" y="23243"/>
                    <a:pt x="1" y="23658"/>
                    <a:pt x="1" y="23994"/>
                  </a:cubicBezTo>
                  <a:lnTo>
                    <a:pt x="1" y="30831"/>
                  </a:lnTo>
                  <a:cubicBezTo>
                    <a:pt x="1" y="31072"/>
                    <a:pt x="120" y="31211"/>
                    <a:pt x="295" y="31211"/>
                  </a:cubicBezTo>
                  <a:cubicBezTo>
                    <a:pt x="367" y="31211"/>
                    <a:pt x="449" y="31187"/>
                    <a:pt x="535" y="31137"/>
                  </a:cubicBezTo>
                  <a:lnTo>
                    <a:pt x="40374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0"/>
                    <a:pt x="406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1884050" y="4134750"/>
              <a:ext cx="268700" cy="324250"/>
            </a:xfrm>
            <a:custGeom>
              <a:avLst/>
              <a:gdLst/>
              <a:ahLst/>
              <a:cxnLst/>
              <a:rect l="l" t="t" r="r" b="b"/>
              <a:pathLst>
                <a:path w="10748" h="12970" extrusionOk="0">
                  <a:moveTo>
                    <a:pt x="2682" y="1"/>
                  </a:moveTo>
                  <a:cubicBezTo>
                    <a:pt x="2320" y="1"/>
                    <a:pt x="1975" y="59"/>
                    <a:pt x="1656" y="183"/>
                  </a:cubicBezTo>
                  <a:cubicBezTo>
                    <a:pt x="1" y="825"/>
                    <a:pt x="276" y="3019"/>
                    <a:pt x="2373" y="4392"/>
                  </a:cubicBezTo>
                  <a:cubicBezTo>
                    <a:pt x="4468" y="5765"/>
                    <a:pt x="7606" y="7469"/>
                    <a:pt x="8606" y="9954"/>
                  </a:cubicBezTo>
                  <a:lnTo>
                    <a:pt x="10614" y="12970"/>
                  </a:lnTo>
                  <a:lnTo>
                    <a:pt x="10747" y="9488"/>
                  </a:lnTo>
                  <a:cubicBezTo>
                    <a:pt x="10682" y="7935"/>
                    <a:pt x="9422" y="4762"/>
                    <a:pt x="7724" y="2811"/>
                  </a:cubicBezTo>
                  <a:cubicBezTo>
                    <a:pt x="6333" y="1210"/>
                    <a:pt x="4335" y="1"/>
                    <a:pt x="2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1944225" y="4161250"/>
              <a:ext cx="216850" cy="263750"/>
            </a:xfrm>
            <a:custGeom>
              <a:avLst/>
              <a:gdLst/>
              <a:ahLst/>
              <a:cxnLst/>
              <a:rect l="l" t="t" r="r" b="b"/>
              <a:pathLst>
                <a:path w="8674" h="10550" extrusionOk="0">
                  <a:moveTo>
                    <a:pt x="127" y="1"/>
                  </a:moveTo>
                  <a:cubicBezTo>
                    <a:pt x="79" y="1"/>
                    <a:pt x="35" y="32"/>
                    <a:pt x="21" y="79"/>
                  </a:cubicBezTo>
                  <a:cubicBezTo>
                    <a:pt x="1" y="140"/>
                    <a:pt x="34" y="204"/>
                    <a:pt x="92" y="221"/>
                  </a:cubicBezTo>
                  <a:cubicBezTo>
                    <a:pt x="2703" y="1068"/>
                    <a:pt x="7174" y="5202"/>
                    <a:pt x="8438" y="10462"/>
                  </a:cubicBezTo>
                  <a:cubicBezTo>
                    <a:pt x="8449" y="10512"/>
                    <a:pt x="8493" y="10546"/>
                    <a:pt x="8544" y="10550"/>
                  </a:cubicBezTo>
                  <a:cubicBezTo>
                    <a:pt x="8554" y="10550"/>
                    <a:pt x="8565" y="10550"/>
                    <a:pt x="8575" y="10546"/>
                  </a:cubicBezTo>
                  <a:cubicBezTo>
                    <a:pt x="8636" y="10533"/>
                    <a:pt x="8673" y="10471"/>
                    <a:pt x="8659" y="10410"/>
                  </a:cubicBezTo>
                  <a:cubicBezTo>
                    <a:pt x="7378" y="5069"/>
                    <a:pt x="2822" y="867"/>
                    <a:pt x="164" y="7"/>
                  </a:cubicBezTo>
                  <a:cubicBezTo>
                    <a:pt x="152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1919750" y="4301025"/>
              <a:ext cx="229250" cy="209725"/>
            </a:xfrm>
            <a:custGeom>
              <a:avLst/>
              <a:gdLst/>
              <a:ahLst/>
              <a:cxnLst/>
              <a:rect l="l" t="t" r="r" b="b"/>
              <a:pathLst>
                <a:path w="9170" h="8389" extrusionOk="0">
                  <a:moveTo>
                    <a:pt x="2566" y="1"/>
                  </a:moveTo>
                  <a:cubicBezTo>
                    <a:pt x="830" y="1"/>
                    <a:pt x="1" y="1136"/>
                    <a:pt x="677" y="2266"/>
                  </a:cubicBezTo>
                  <a:cubicBezTo>
                    <a:pt x="1278" y="3266"/>
                    <a:pt x="3720" y="3772"/>
                    <a:pt x="5684" y="5009"/>
                  </a:cubicBezTo>
                  <a:cubicBezTo>
                    <a:pt x="7459" y="6128"/>
                    <a:pt x="8588" y="7526"/>
                    <a:pt x="8874" y="8389"/>
                  </a:cubicBezTo>
                  <a:lnTo>
                    <a:pt x="9169" y="6713"/>
                  </a:lnTo>
                  <a:cubicBezTo>
                    <a:pt x="8449" y="2708"/>
                    <a:pt x="4889" y="175"/>
                    <a:pt x="2917" y="16"/>
                  </a:cubicBezTo>
                  <a:cubicBezTo>
                    <a:pt x="2797" y="6"/>
                    <a:pt x="2679" y="1"/>
                    <a:pt x="2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1970675" y="4328225"/>
              <a:ext cx="182825" cy="159200"/>
            </a:xfrm>
            <a:custGeom>
              <a:avLst/>
              <a:gdLst/>
              <a:ahLst/>
              <a:cxnLst/>
              <a:rect l="l" t="t" r="r" b="b"/>
              <a:pathLst>
                <a:path w="7313" h="6368" extrusionOk="0">
                  <a:moveTo>
                    <a:pt x="117" y="1"/>
                  </a:moveTo>
                  <a:cubicBezTo>
                    <a:pt x="58" y="1"/>
                    <a:pt x="13" y="46"/>
                    <a:pt x="7" y="103"/>
                  </a:cubicBezTo>
                  <a:cubicBezTo>
                    <a:pt x="0" y="168"/>
                    <a:pt x="47" y="223"/>
                    <a:pt x="109" y="229"/>
                  </a:cubicBezTo>
                  <a:cubicBezTo>
                    <a:pt x="1723" y="369"/>
                    <a:pt x="5259" y="1820"/>
                    <a:pt x="7078" y="6295"/>
                  </a:cubicBezTo>
                  <a:cubicBezTo>
                    <a:pt x="7095" y="6339"/>
                    <a:pt x="7136" y="6366"/>
                    <a:pt x="7176" y="6366"/>
                  </a:cubicBezTo>
                  <a:cubicBezTo>
                    <a:pt x="7181" y="6367"/>
                    <a:pt x="7186" y="6367"/>
                    <a:pt x="7190" y="6367"/>
                  </a:cubicBezTo>
                  <a:cubicBezTo>
                    <a:pt x="7202" y="6367"/>
                    <a:pt x="7214" y="6364"/>
                    <a:pt x="7224" y="6359"/>
                  </a:cubicBezTo>
                  <a:cubicBezTo>
                    <a:pt x="7282" y="6336"/>
                    <a:pt x="7313" y="6267"/>
                    <a:pt x="7289" y="6210"/>
                  </a:cubicBezTo>
                  <a:cubicBezTo>
                    <a:pt x="5433" y="1641"/>
                    <a:pt x="1913" y="158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603475" y="3262250"/>
              <a:ext cx="265950" cy="244125"/>
            </a:xfrm>
            <a:custGeom>
              <a:avLst/>
              <a:gdLst/>
              <a:ahLst/>
              <a:cxnLst/>
              <a:rect l="l" t="t" r="r" b="b"/>
              <a:pathLst>
                <a:path w="10638" h="9765" extrusionOk="0">
                  <a:moveTo>
                    <a:pt x="7506" y="1"/>
                  </a:moveTo>
                  <a:cubicBezTo>
                    <a:pt x="7429" y="1"/>
                    <a:pt x="7352" y="4"/>
                    <a:pt x="7273" y="10"/>
                  </a:cubicBezTo>
                  <a:cubicBezTo>
                    <a:pt x="5363" y="160"/>
                    <a:pt x="3319" y="1609"/>
                    <a:pt x="1830" y="3934"/>
                  </a:cubicBezTo>
                  <a:cubicBezTo>
                    <a:pt x="341" y="6256"/>
                    <a:pt x="1" y="9248"/>
                    <a:pt x="1" y="9248"/>
                  </a:cubicBezTo>
                  <a:lnTo>
                    <a:pt x="1341" y="9765"/>
                  </a:lnTo>
                  <a:cubicBezTo>
                    <a:pt x="3010" y="5257"/>
                    <a:pt x="6638" y="4025"/>
                    <a:pt x="8681" y="2819"/>
                  </a:cubicBezTo>
                  <a:cubicBezTo>
                    <a:pt x="10637" y="1664"/>
                    <a:pt x="9301" y="1"/>
                    <a:pt x="750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3636050" y="3262250"/>
              <a:ext cx="208600" cy="244125"/>
            </a:xfrm>
            <a:custGeom>
              <a:avLst/>
              <a:gdLst/>
              <a:ahLst/>
              <a:cxnLst/>
              <a:rect l="l" t="t" r="r" b="b"/>
              <a:pathLst>
                <a:path w="8344" h="9765" extrusionOk="0">
                  <a:moveTo>
                    <a:pt x="6198" y="0"/>
                  </a:moveTo>
                  <a:cubicBezTo>
                    <a:pt x="6123" y="0"/>
                    <a:pt x="6046" y="4"/>
                    <a:pt x="5970" y="10"/>
                  </a:cubicBezTo>
                  <a:cubicBezTo>
                    <a:pt x="4060" y="160"/>
                    <a:pt x="2016" y="1609"/>
                    <a:pt x="527" y="3934"/>
                  </a:cubicBezTo>
                  <a:cubicBezTo>
                    <a:pt x="334" y="4237"/>
                    <a:pt x="157" y="4549"/>
                    <a:pt x="0" y="4869"/>
                  </a:cubicBezTo>
                  <a:lnTo>
                    <a:pt x="0" y="9751"/>
                  </a:lnTo>
                  <a:lnTo>
                    <a:pt x="38" y="9765"/>
                  </a:lnTo>
                  <a:cubicBezTo>
                    <a:pt x="1707" y="5257"/>
                    <a:pt x="5335" y="4025"/>
                    <a:pt x="7378" y="2819"/>
                  </a:cubicBezTo>
                  <a:cubicBezTo>
                    <a:pt x="8061" y="2414"/>
                    <a:pt x="8343" y="1948"/>
                    <a:pt x="8343" y="1513"/>
                  </a:cubicBezTo>
                  <a:cubicBezTo>
                    <a:pt x="8343" y="704"/>
                    <a:pt x="7367" y="0"/>
                    <a:pt x="6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3615050" y="3284600"/>
              <a:ext cx="193725" cy="189450"/>
            </a:xfrm>
            <a:custGeom>
              <a:avLst/>
              <a:gdLst/>
              <a:ahLst/>
              <a:cxnLst/>
              <a:rect l="l" t="t" r="r" b="b"/>
              <a:pathLst>
                <a:path w="7749" h="7578" extrusionOk="0">
                  <a:moveTo>
                    <a:pt x="7639" y="1"/>
                  </a:moveTo>
                  <a:cubicBezTo>
                    <a:pt x="7631" y="1"/>
                    <a:pt x="7624" y="2"/>
                    <a:pt x="7616" y="4"/>
                  </a:cubicBezTo>
                  <a:cubicBezTo>
                    <a:pt x="5869" y="409"/>
                    <a:pt x="2034" y="2479"/>
                    <a:pt x="21" y="7436"/>
                  </a:cubicBezTo>
                  <a:cubicBezTo>
                    <a:pt x="1" y="7490"/>
                    <a:pt x="24" y="7548"/>
                    <a:pt x="79" y="7569"/>
                  </a:cubicBezTo>
                  <a:cubicBezTo>
                    <a:pt x="85" y="7572"/>
                    <a:pt x="93" y="7575"/>
                    <a:pt x="99" y="7575"/>
                  </a:cubicBezTo>
                  <a:cubicBezTo>
                    <a:pt x="106" y="7577"/>
                    <a:pt x="112" y="7577"/>
                    <a:pt x="118" y="7577"/>
                  </a:cubicBezTo>
                  <a:cubicBezTo>
                    <a:pt x="156" y="7577"/>
                    <a:pt x="194" y="7552"/>
                    <a:pt x="211" y="7514"/>
                  </a:cubicBezTo>
                  <a:cubicBezTo>
                    <a:pt x="2194" y="2632"/>
                    <a:pt x="5950" y="599"/>
                    <a:pt x="7661" y="205"/>
                  </a:cubicBezTo>
                  <a:cubicBezTo>
                    <a:pt x="7715" y="191"/>
                    <a:pt x="7749" y="136"/>
                    <a:pt x="7738" y="82"/>
                  </a:cubicBezTo>
                  <a:cubicBezTo>
                    <a:pt x="7727" y="35"/>
                    <a:pt x="7685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3619475" y="3411250"/>
              <a:ext cx="256775" cy="254500"/>
            </a:xfrm>
            <a:custGeom>
              <a:avLst/>
              <a:gdLst/>
              <a:ahLst/>
              <a:cxnLst/>
              <a:rect l="l" t="t" r="r" b="b"/>
              <a:pathLst>
                <a:path w="10271" h="10180" extrusionOk="0">
                  <a:moveTo>
                    <a:pt x="3467" y="1"/>
                  </a:moveTo>
                  <a:cubicBezTo>
                    <a:pt x="3432" y="1"/>
                    <a:pt x="3398" y="2"/>
                    <a:pt x="3363" y="3"/>
                  </a:cubicBezTo>
                  <a:cubicBezTo>
                    <a:pt x="2639" y="38"/>
                    <a:pt x="1959" y="517"/>
                    <a:pt x="1677" y="1180"/>
                  </a:cubicBezTo>
                  <a:cubicBezTo>
                    <a:pt x="1581" y="1408"/>
                    <a:pt x="1531" y="1646"/>
                    <a:pt x="1432" y="1870"/>
                  </a:cubicBezTo>
                  <a:cubicBezTo>
                    <a:pt x="1190" y="2431"/>
                    <a:pt x="544" y="2445"/>
                    <a:pt x="286" y="3016"/>
                  </a:cubicBezTo>
                  <a:cubicBezTo>
                    <a:pt x="51" y="3540"/>
                    <a:pt x="120" y="4141"/>
                    <a:pt x="112" y="4695"/>
                  </a:cubicBezTo>
                  <a:cubicBezTo>
                    <a:pt x="109" y="5545"/>
                    <a:pt x="116" y="6399"/>
                    <a:pt x="140" y="7248"/>
                  </a:cubicBezTo>
                  <a:cubicBezTo>
                    <a:pt x="150" y="7711"/>
                    <a:pt x="164" y="8170"/>
                    <a:pt x="181" y="8635"/>
                  </a:cubicBezTo>
                  <a:lnTo>
                    <a:pt x="181" y="8707"/>
                  </a:lnTo>
                  <a:cubicBezTo>
                    <a:pt x="174" y="9104"/>
                    <a:pt x="1" y="9506"/>
                    <a:pt x="106" y="9894"/>
                  </a:cubicBezTo>
                  <a:cubicBezTo>
                    <a:pt x="109" y="9900"/>
                    <a:pt x="112" y="9904"/>
                    <a:pt x="116" y="9911"/>
                  </a:cubicBezTo>
                  <a:cubicBezTo>
                    <a:pt x="136" y="9938"/>
                    <a:pt x="184" y="9992"/>
                    <a:pt x="222" y="10033"/>
                  </a:cubicBezTo>
                  <a:cubicBezTo>
                    <a:pt x="222" y="10036"/>
                    <a:pt x="225" y="10040"/>
                    <a:pt x="225" y="10040"/>
                  </a:cubicBezTo>
                  <a:cubicBezTo>
                    <a:pt x="242" y="10053"/>
                    <a:pt x="263" y="10063"/>
                    <a:pt x="283" y="10074"/>
                  </a:cubicBezTo>
                  <a:cubicBezTo>
                    <a:pt x="425" y="10154"/>
                    <a:pt x="630" y="10179"/>
                    <a:pt x="831" y="10179"/>
                  </a:cubicBezTo>
                  <a:cubicBezTo>
                    <a:pt x="1011" y="10179"/>
                    <a:pt x="1187" y="10159"/>
                    <a:pt x="1313" y="10142"/>
                  </a:cubicBezTo>
                  <a:cubicBezTo>
                    <a:pt x="2111" y="10033"/>
                    <a:pt x="2874" y="9584"/>
                    <a:pt x="3305" y="8894"/>
                  </a:cubicBezTo>
                  <a:cubicBezTo>
                    <a:pt x="3662" y="8316"/>
                    <a:pt x="3845" y="7571"/>
                    <a:pt x="4437" y="7238"/>
                  </a:cubicBezTo>
                  <a:cubicBezTo>
                    <a:pt x="4665" y="7110"/>
                    <a:pt x="4918" y="7068"/>
                    <a:pt x="5175" y="7068"/>
                  </a:cubicBezTo>
                  <a:cubicBezTo>
                    <a:pt x="5340" y="7068"/>
                    <a:pt x="5507" y="7085"/>
                    <a:pt x="5668" y="7109"/>
                  </a:cubicBezTo>
                  <a:cubicBezTo>
                    <a:pt x="5807" y="7126"/>
                    <a:pt x="5946" y="7136"/>
                    <a:pt x="6093" y="7140"/>
                  </a:cubicBezTo>
                  <a:cubicBezTo>
                    <a:pt x="6392" y="7116"/>
                    <a:pt x="6691" y="7116"/>
                    <a:pt x="6987" y="7061"/>
                  </a:cubicBezTo>
                  <a:cubicBezTo>
                    <a:pt x="7341" y="6997"/>
                    <a:pt x="7701" y="6837"/>
                    <a:pt x="7895" y="6534"/>
                  </a:cubicBezTo>
                  <a:cubicBezTo>
                    <a:pt x="8357" y="5810"/>
                    <a:pt x="7650" y="4764"/>
                    <a:pt x="8082" y="4019"/>
                  </a:cubicBezTo>
                  <a:cubicBezTo>
                    <a:pt x="8296" y="3651"/>
                    <a:pt x="8728" y="3478"/>
                    <a:pt x="9122" y="3322"/>
                  </a:cubicBezTo>
                  <a:cubicBezTo>
                    <a:pt x="9516" y="3162"/>
                    <a:pt x="9941" y="2958"/>
                    <a:pt x="10115" y="2567"/>
                  </a:cubicBezTo>
                  <a:cubicBezTo>
                    <a:pt x="10271" y="2214"/>
                    <a:pt x="10166" y="1792"/>
                    <a:pt x="9952" y="1469"/>
                  </a:cubicBezTo>
                  <a:cubicBezTo>
                    <a:pt x="9541" y="847"/>
                    <a:pt x="8778" y="559"/>
                    <a:pt x="8021" y="559"/>
                  </a:cubicBezTo>
                  <a:cubicBezTo>
                    <a:pt x="7839" y="559"/>
                    <a:pt x="7656" y="576"/>
                    <a:pt x="7480" y="609"/>
                  </a:cubicBezTo>
                  <a:cubicBezTo>
                    <a:pt x="7191" y="663"/>
                    <a:pt x="6908" y="752"/>
                    <a:pt x="6616" y="772"/>
                  </a:cubicBezTo>
                  <a:cubicBezTo>
                    <a:pt x="6566" y="776"/>
                    <a:pt x="6517" y="778"/>
                    <a:pt x="6467" y="778"/>
                  </a:cubicBezTo>
                  <a:cubicBezTo>
                    <a:pt x="5439" y="778"/>
                    <a:pt x="4498" y="1"/>
                    <a:pt x="3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3617600" y="3447000"/>
              <a:ext cx="230875" cy="167350"/>
            </a:xfrm>
            <a:custGeom>
              <a:avLst/>
              <a:gdLst/>
              <a:ahLst/>
              <a:cxnLst/>
              <a:rect l="l" t="t" r="r" b="b"/>
              <a:pathLst>
                <a:path w="9235" h="6694" extrusionOk="0">
                  <a:moveTo>
                    <a:pt x="8891" y="0"/>
                  </a:moveTo>
                  <a:cubicBezTo>
                    <a:pt x="7100" y="0"/>
                    <a:pt x="1490" y="1040"/>
                    <a:pt x="14" y="6573"/>
                  </a:cubicBezTo>
                  <a:cubicBezTo>
                    <a:pt x="1" y="6624"/>
                    <a:pt x="32" y="6675"/>
                    <a:pt x="82" y="6689"/>
                  </a:cubicBezTo>
                  <a:cubicBezTo>
                    <a:pt x="85" y="6692"/>
                    <a:pt x="85" y="6692"/>
                    <a:pt x="89" y="6692"/>
                  </a:cubicBezTo>
                  <a:cubicBezTo>
                    <a:pt x="94" y="6693"/>
                    <a:pt x="99" y="6693"/>
                    <a:pt x="104" y="6693"/>
                  </a:cubicBezTo>
                  <a:cubicBezTo>
                    <a:pt x="147" y="6693"/>
                    <a:pt x="189" y="6666"/>
                    <a:pt x="198" y="6621"/>
                  </a:cubicBezTo>
                  <a:cubicBezTo>
                    <a:pt x="1642" y="1203"/>
                    <a:pt x="7137" y="191"/>
                    <a:pt x="8886" y="191"/>
                  </a:cubicBezTo>
                  <a:cubicBezTo>
                    <a:pt x="8978" y="191"/>
                    <a:pt x="9059" y="194"/>
                    <a:pt x="9129" y="199"/>
                  </a:cubicBezTo>
                  <a:cubicBezTo>
                    <a:pt x="9131" y="199"/>
                    <a:pt x="9133" y="199"/>
                    <a:pt x="9135" y="199"/>
                  </a:cubicBezTo>
                  <a:cubicBezTo>
                    <a:pt x="9187" y="199"/>
                    <a:pt x="9227" y="159"/>
                    <a:pt x="9231" y="111"/>
                  </a:cubicBezTo>
                  <a:cubicBezTo>
                    <a:pt x="9235" y="56"/>
                    <a:pt x="9197" y="12"/>
                    <a:pt x="9142" y="9"/>
                  </a:cubicBezTo>
                  <a:cubicBezTo>
                    <a:pt x="9070" y="3"/>
                    <a:pt x="8986" y="0"/>
                    <a:pt x="8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681700" y="3504025"/>
              <a:ext cx="111775" cy="36475"/>
            </a:xfrm>
            <a:custGeom>
              <a:avLst/>
              <a:gdLst/>
              <a:ahLst/>
              <a:cxnLst/>
              <a:rect l="l" t="t" r="r" b="b"/>
              <a:pathLst>
                <a:path w="4471" h="1459" extrusionOk="0">
                  <a:moveTo>
                    <a:pt x="934" y="1"/>
                  </a:moveTo>
                  <a:cubicBezTo>
                    <a:pt x="666" y="1"/>
                    <a:pt x="385" y="20"/>
                    <a:pt x="92" y="63"/>
                  </a:cubicBezTo>
                  <a:cubicBezTo>
                    <a:pt x="38" y="73"/>
                    <a:pt x="0" y="121"/>
                    <a:pt x="10" y="171"/>
                  </a:cubicBezTo>
                  <a:cubicBezTo>
                    <a:pt x="17" y="221"/>
                    <a:pt x="57" y="254"/>
                    <a:pt x="105" y="254"/>
                  </a:cubicBezTo>
                  <a:cubicBezTo>
                    <a:pt x="110" y="254"/>
                    <a:pt x="114" y="254"/>
                    <a:pt x="119" y="253"/>
                  </a:cubicBezTo>
                  <a:cubicBezTo>
                    <a:pt x="404" y="211"/>
                    <a:pt x="677" y="193"/>
                    <a:pt x="936" y="193"/>
                  </a:cubicBezTo>
                  <a:cubicBezTo>
                    <a:pt x="3041" y="193"/>
                    <a:pt x="4283" y="1417"/>
                    <a:pt x="4297" y="1430"/>
                  </a:cubicBezTo>
                  <a:cubicBezTo>
                    <a:pt x="4311" y="1447"/>
                    <a:pt x="4328" y="1453"/>
                    <a:pt x="4348" y="1457"/>
                  </a:cubicBezTo>
                  <a:cubicBezTo>
                    <a:pt x="4354" y="1458"/>
                    <a:pt x="4360" y="1459"/>
                    <a:pt x="4367" y="1459"/>
                  </a:cubicBezTo>
                  <a:cubicBezTo>
                    <a:pt x="4390" y="1459"/>
                    <a:pt x="4415" y="1449"/>
                    <a:pt x="4433" y="1433"/>
                  </a:cubicBezTo>
                  <a:cubicBezTo>
                    <a:pt x="4471" y="1395"/>
                    <a:pt x="4471" y="1334"/>
                    <a:pt x="4433" y="1297"/>
                  </a:cubicBezTo>
                  <a:cubicBezTo>
                    <a:pt x="4418" y="1282"/>
                    <a:pt x="3123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139625" y="2381275"/>
              <a:ext cx="1496450" cy="2150950"/>
            </a:xfrm>
            <a:custGeom>
              <a:avLst/>
              <a:gdLst/>
              <a:ahLst/>
              <a:cxnLst/>
              <a:rect l="l" t="t" r="r" b="b"/>
              <a:pathLst>
                <a:path w="59858" h="86038" extrusionOk="0">
                  <a:moveTo>
                    <a:pt x="58870" y="1"/>
                  </a:moveTo>
                  <a:cubicBezTo>
                    <a:pt x="58676" y="1"/>
                    <a:pt x="58479" y="45"/>
                    <a:pt x="58327" y="133"/>
                  </a:cubicBezTo>
                  <a:lnTo>
                    <a:pt x="531" y="33499"/>
                  </a:lnTo>
                  <a:cubicBezTo>
                    <a:pt x="239" y="33669"/>
                    <a:pt x="1" y="34080"/>
                    <a:pt x="1" y="34420"/>
                  </a:cubicBezTo>
                  <a:lnTo>
                    <a:pt x="1" y="85022"/>
                  </a:lnTo>
                  <a:cubicBezTo>
                    <a:pt x="1" y="85359"/>
                    <a:pt x="225" y="85764"/>
                    <a:pt x="500" y="85924"/>
                  </a:cubicBezTo>
                  <a:cubicBezTo>
                    <a:pt x="632" y="86000"/>
                    <a:pt x="805" y="86037"/>
                    <a:pt x="982" y="86037"/>
                  </a:cubicBezTo>
                  <a:cubicBezTo>
                    <a:pt x="1176" y="86037"/>
                    <a:pt x="1376" y="85992"/>
                    <a:pt x="1530" y="85904"/>
                  </a:cubicBezTo>
                  <a:lnTo>
                    <a:pt x="59327" y="52538"/>
                  </a:lnTo>
                  <a:cubicBezTo>
                    <a:pt x="59620" y="52368"/>
                    <a:pt x="59857" y="51956"/>
                    <a:pt x="59857" y="51616"/>
                  </a:cubicBezTo>
                  <a:lnTo>
                    <a:pt x="59857" y="1017"/>
                  </a:lnTo>
                  <a:cubicBezTo>
                    <a:pt x="59857" y="677"/>
                    <a:pt x="59633" y="272"/>
                    <a:pt x="59358" y="116"/>
                  </a:cubicBezTo>
                  <a:cubicBezTo>
                    <a:pt x="59225" y="39"/>
                    <a:pt x="59049" y="1"/>
                    <a:pt x="58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611475" y="2381250"/>
              <a:ext cx="9125" cy="1475"/>
            </a:xfrm>
            <a:custGeom>
              <a:avLst/>
              <a:gdLst/>
              <a:ahLst/>
              <a:cxnLst/>
              <a:rect l="l" t="t" r="r" b="b"/>
              <a:pathLst>
                <a:path w="365" h="59" extrusionOk="0">
                  <a:moveTo>
                    <a:pt x="1" y="1"/>
                  </a:moveTo>
                  <a:cubicBezTo>
                    <a:pt x="126" y="1"/>
                    <a:pt x="256" y="21"/>
                    <a:pt x="365" y="59"/>
                  </a:cubicBezTo>
                  <a:cubicBezTo>
                    <a:pt x="256" y="2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143550" y="2381250"/>
              <a:ext cx="1492350" cy="861875"/>
            </a:xfrm>
            <a:custGeom>
              <a:avLst/>
              <a:gdLst/>
              <a:ahLst/>
              <a:cxnLst/>
              <a:rect l="l" t="t" r="r" b="b"/>
              <a:pathLst>
                <a:path w="59694" h="34475" extrusionOk="0">
                  <a:moveTo>
                    <a:pt x="58683" y="1"/>
                  </a:moveTo>
                  <a:cubicBezTo>
                    <a:pt x="58500" y="8"/>
                    <a:pt x="58316" y="52"/>
                    <a:pt x="58170" y="134"/>
                  </a:cubicBezTo>
                  <a:lnTo>
                    <a:pt x="374" y="33503"/>
                  </a:lnTo>
                  <a:cubicBezTo>
                    <a:pt x="228" y="33588"/>
                    <a:pt x="98" y="33731"/>
                    <a:pt x="0" y="33897"/>
                  </a:cubicBezTo>
                  <a:lnTo>
                    <a:pt x="996" y="34475"/>
                  </a:lnTo>
                  <a:cubicBezTo>
                    <a:pt x="1003" y="34465"/>
                    <a:pt x="1010" y="34451"/>
                    <a:pt x="1016" y="34442"/>
                  </a:cubicBezTo>
                  <a:cubicBezTo>
                    <a:pt x="1108" y="34288"/>
                    <a:pt x="1234" y="34156"/>
                    <a:pt x="1373" y="34078"/>
                  </a:cubicBezTo>
                  <a:lnTo>
                    <a:pt x="59170" y="708"/>
                  </a:lnTo>
                  <a:cubicBezTo>
                    <a:pt x="59251" y="661"/>
                    <a:pt x="59333" y="637"/>
                    <a:pt x="59405" y="637"/>
                  </a:cubicBezTo>
                  <a:cubicBezTo>
                    <a:pt x="59557" y="637"/>
                    <a:pt x="59670" y="743"/>
                    <a:pt x="59694" y="929"/>
                  </a:cubicBezTo>
                  <a:cubicBezTo>
                    <a:pt x="59663" y="610"/>
                    <a:pt x="59452" y="263"/>
                    <a:pt x="59201" y="117"/>
                  </a:cubicBezTo>
                  <a:cubicBezTo>
                    <a:pt x="59163" y="93"/>
                    <a:pt x="59126" y="76"/>
                    <a:pt x="59082" y="59"/>
                  </a:cubicBezTo>
                  <a:cubicBezTo>
                    <a:pt x="58973" y="21"/>
                    <a:pt x="58843" y="1"/>
                    <a:pt x="58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139625" y="3399275"/>
              <a:ext cx="35725" cy="1132925"/>
            </a:xfrm>
            <a:custGeom>
              <a:avLst/>
              <a:gdLst/>
              <a:ahLst/>
              <a:cxnLst/>
              <a:rect l="l" t="t" r="r" b="b"/>
              <a:pathLst>
                <a:path w="1429" h="45317" extrusionOk="0">
                  <a:moveTo>
                    <a:pt x="1428" y="45231"/>
                  </a:moveTo>
                  <a:lnTo>
                    <a:pt x="1428" y="45231"/>
                  </a:lnTo>
                  <a:cubicBezTo>
                    <a:pt x="1423" y="45233"/>
                    <a:pt x="1418" y="45235"/>
                    <a:pt x="1412" y="45237"/>
                  </a:cubicBezTo>
                  <a:lnTo>
                    <a:pt x="1412" y="45237"/>
                  </a:lnTo>
                  <a:cubicBezTo>
                    <a:pt x="1418" y="45236"/>
                    <a:pt x="1423" y="45233"/>
                    <a:pt x="1428" y="45231"/>
                  </a:cubicBezTo>
                  <a:close/>
                  <a:moveTo>
                    <a:pt x="1412" y="45237"/>
                  </a:moveTo>
                  <a:cubicBezTo>
                    <a:pt x="1411" y="45237"/>
                    <a:pt x="1410" y="45237"/>
                    <a:pt x="1408" y="45237"/>
                  </a:cubicBezTo>
                  <a:cubicBezTo>
                    <a:pt x="1406" y="45239"/>
                    <a:pt x="1404" y="45240"/>
                    <a:pt x="1401" y="45241"/>
                  </a:cubicBezTo>
                  <a:lnTo>
                    <a:pt x="1401" y="45241"/>
                  </a:lnTo>
                  <a:cubicBezTo>
                    <a:pt x="1405" y="45240"/>
                    <a:pt x="1409" y="45238"/>
                    <a:pt x="1412" y="45237"/>
                  </a:cubicBezTo>
                  <a:close/>
                  <a:moveTo>
                    <a:pt x="1" y="0"/>
                  </a:moveTo>
                  <a:lnTo>
                    <a:pt x="1" y="44302"/>
                  </a:lnTo>
                  <a:cubicBezTo>
                    <a:pt x="1" y="44643"/>
                    <a:pt x="222" y="45044"/>
                    <a:pt x="500" y="45204"/>
                  </a:cubicBezTo>
                  <a:cubicBezTo>
                    <a:pt x="630" y="45279"/>
                    <a:pt x="803" y="45316"/>
                    <a:pt x="978" y="45316"/>
                  </a:cubicBezTo>
                  <a:cubicBezTo>
                    <a:pt x="1023" y="45316"/>
                    <a:pt x="1068" y="45314"/>
                    <a:pt x="1112" y="45309"/>
                  </a:cubicBezTo>
                  <a:cubicBezTo>
                    <a:pt x="1140" y="45306"/>
                    <a:pt x="1167" y="45302"/>
                    <a:pt x="1194" y="45295"/>
                  </a:cubicBezTo>
                  <a:cubicBezTo>
                    <a:pt x="1211" y="45295"/>
                    <a:pt x="1228" y="45292"/>
                    <a:pt x="1242" y="45289"/>
                  </a:cubicBezTo>
                  <a:cubicBezTo>
                    <a:pt x="1269" y="45286"/>
                    <a:pt x="1292" y="45278"/>
                    <a:pt x="1316" y="45268"/>
                  </a:cubicBezTo>
                  <a:cubicBezTo>
                    <a:pt x="1330" y="45268"/>
                    <a:pt x="1344" y="45261"/>
                    <a:pt x="1353" y="45258"/>
                  </a:cubicBezTo>
                  <a:cubicBezTo>
                    <a:pt x="1369" y="45252"/>
                    <a:pt x="1384" y="45249"/>
                    <a:pt x="1401" y="45241"/>
                  </a:cubicBezTo>
                  <a:lnTo>
                    <a:pt x="1401" y="45241"/>
                  </a:lnTo>
                  <a:cubicBezTo>
                    <a:pt x="1393" y="45243"/>
                    <a:pt x="1385" y="45245"/>
                    <a:pt x="1377" y="45245"/>
                  </a:cubicBezTo>
                  <a:cubicBezTo>
                    <a:pt x="1371" y="45248"/>
                    <a:pt x="1371" y="45248"/>
                    <a:pt x="1364" y="45248"/>
                  </a:cubicBezTo>
                  <a:cubicBezTo>
                    <a:pt x="1340" y="45255"/>
                    <a:pt x="1320" y="45258"/>
                    <a:pt x="1292" y="45258"/>
                  </a:cubicBezTo>
                  <a:cubicBezTo>
                    <a:pt x="1119" y="45258"/>
                    <a:pt x="1000" y="45118"/>
                    <a:pt x="1000" y="44878"/>
                  </a:cubicBez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139625" y="3312725"/>
              <a:ext cx="25" cy="28825"/>
            </a:xfrm>
            <a:custGeom>
              <a:avLst/>
              <a:gdLst/>
              <a:ahLst/>
              <a:cxnLst/>
              <a:rect l="l" t="t" r="r" b="b"/>
              <a:pathLst>
                <a:path w="1" h="1153" extrusionOk="0">
                  <a:moveTo>
                    <a:pt x="1" y="1"/>
                  </a:moveTo>
                  <a:lnTo>
                    <a:pt x="1" y="1"/>
                  </a:lnTo>
                  <a:lnTo>
                    <a:pt x="1" y="1153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139625" y="3341525"/>
              <a:ext cx="25" cy="57675"/>
            </a:xfrm>
            <a:custGeom>
              <a:avLst/>
              <a:gdLst/>
              <a:ahLst/>
              <a:cxnLst/>
              <a:rect l="l" t="t" r="r" b="b"/>
              <a:pathLst>
                <a:path w="1" h="2307" extrusionOk="0">
                  <a:moveTo>
                    <a:pt x="1" y="1"/>
                  </a:moveTo>
                  <a:lnTo>
                    <a:pt x="1" y="1"/>
                  </a:lnTo>
                  <a:lnTo>
                    <a:pt x="1" y="2306"/>
                  </a:lnTo>
                  <a:lnTo>
                    <a:pt x="1" y="230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139625" y="33991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139625" y="3236475"/>
              <a:ext cx="700" cy="5325"/>
            </a:xfrm>
            <a:custGeom>
              <a:avLst/>
              <a:gdLst/>
              <a:ahLst/>
              <a:cxnLst/>
              <a:rect l="l" t="t" r="r" b="b"/>
              <a:pathLst>
                <a:path w="28" h="213" extrusionOk="0">
                  <a:moveTo>
                    <a:pt x="28" y="1"/>
                  </a:moveTo>
                  <a:lnTo>
                    <a:pt x="28" y="1"/>
                  </a:lnTo>
                  <a:cubicBezTo>
                    <a:pt x="24" y="15"/>
                    <a:pt x="21" y="29"/>
                    <a:pt x="18" y="42"/>
                  </a:cubicBezTo>
                  <a:cubicBezTo>
                    <a:pt x="21" y="35"/>
                    <a:pt x="21" y="25"/>
                    <a:pt x="24" y="18"/>
                  </a:cubicBezTo>
                  <a:cubicBezTo>
                    <a:pt x="24" y="11"/>
                    <a:pt x="28" y="8"/>
                    <a:pt x="28" y="1"/>
                  </a:cubicBezTo>
                  <a:close/>
                  <a:moveTo>
                    <a:pt x="14" y="73"/>
                  </a:moveTo>
                  <a:cubicBezTo>
                    <a:pt x="7" y="100"/>
                    <a:pt x="4" y="123"/>
                    <a:pt x="1" y="151"/>
                  </a:cubicBezTo>
                  <a:lnTo>
                    <a:pt x="1" y="212"/>
                  </a:lnTo>
                  <a:cubicBezTo>
                    <a:pt x="1" y="168"/>
                    <a:pt x="4" y="120"/>
                    <a:pt x="14" y="73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139625" y="3228675"/>
              <a:ext cx="28825" cy="184975"/>
            </a:xfrm>
            <a:custGeom>
              <a:avLst/>
              <a:gdLst/>
              <a:ahLst/>
              <a:cxnLst/>
              <a:rect l="l" t="t" r="r" b="b"/>
              <a:pathLst>
                <a:path w="1153" h="7399" extrusionOk="0">
                  <a:moveTo>
                    <a:pt x="157" y="0"/>
                  </a:moveTo>
                  <a:cubicBezTo>
                    <a:pt x="99" y="99"/>
                    <a:pt x="55" y="208"/>
                    <a:pt x="28" y="313"/>
                  </a:cubicBezTo>
                  <a:cubicBezTo>
                    <a:pt x="24" y="327"/>
                    <a:pt x="21" y="341"/>
                    <a:pt x="18" y="354"/>
                  </a:cubicBezTo>
                  <a:cubicBezTo>
                    <a:pt x="18" y="364"/>
                    <a:pt x="14" y="374"/>
                    <a:pt x="14" y="385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3363"/>
                  </a:lnTo>
                  <a:lnTo>
                    <a:pt x="1" y="4515"/>
                  </a:lnTo>
                  <a:lnTo>
                    <a:pt x="1" y="6820"/>
                  </a:lnTo>
                  <a:lnTo>
                    <a:pt x="1" y="6824"/>
                  </a:lnTo>
                  <a:lnTo>
                    <a:pt x="1000" y="7399"/>
                  </a:lnTo>
                  <a:lnTo>
                    <a:pt x="1000" y="1099"/>
                  </a:lnTo>
                  <a:cubicBezTo>
                    <a:pt x="1000" y="932"/>
                    <a:pt x="1058" y="741"/>
                    <a:pt x="1153" y="57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164625" y="2477650"/>
              <a:ext cx="1471450" cy="2053050"/>
            </a:xfrm>
            <a:custGeom>
              <a:avLst/>
              <a:gdLst/>
              <a:ahLst/>
              <a:cxnLst/>
              <a:rect l="l" t="t" r="r" b="b"/>
              <a:pathLst>
                <a:path w="58858" h="82122" extrusionOk="0">
                  <a:moveTo>
                    <a:pt x="58857" y="0"/>
                  </a:moveTo>
                  <a:lnTo>
                    <a:pt x="16492" y="24463"/>
                  </a:lnTo>
                  <a:cubicBezTo>
                    <a:pt x="16480" y="24469"/>
                    <a:pt x="16467" y="24473"/>
                    <a:pt x="16454" y="24473"/>
                  </a:cubicBezTo>
                  <a:cubicBezTo>
                    <a:pt x="16305" y="24473"/>
                    <a:pt x="16078" y="24076"/>
                    <a:pt x="15853" y="23677"/>
                  </a:cubicBezTo>
                  <a:cubicBezTo>
                    <a:pt x="15626" y="23282"/>
                    <a:pt x="15402" y="22884"/>
                    <a:pt x="15251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1754" y="32969"/>
                    <a:pt x="1462" y="33139"/>
                  </a:cubicBezTo>
                  <a:lnTo>
                    <a:pt x="0" y="33982"/>
                  </a:lnTo>
                  <a:lnTo>
                    <a:pt x="0" y="81743"/>
                  </a:lnTo>
                  <a:cubicBezTo>
                    <a:pt x="0" y="81983"/>
                    <a:pt x="120" y="82122"/>
                    <a:pt x="293" y="82122"/>
                  </a:cubicBezTo>
                  <a:cubicBezTo>
                    <a:pt x="365" y="82122"/>
                    <a:pt x="445" y="82098"/>
                    <a:pt x="530" y="82049"/>
                  </a:cubicBezTo>
                  <a:lnTo>
                    <a:pt x="58327" y="48683"/>
                  </a:lnTo>
                  <a:cubicBezTo>
                    <a:pt x="58620" y="48513"/>
                    <a:pt x="58857" y="48101"/>
                    <a:pt x="58857" y="47761"/>
                  </a:cubicBez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214425" y="3477075"/>
              <a:ext cx="299375" cy="967500"/>
            </a:xfrm>
            <a:custGeom>
              <a:avLst/>
              <a:gdLst/>
              <a:ahLst/>
              <a:cxnLst/>
              <a:rect l="l" t="t" r="r" b="b"/>
              <a:pathLst>
                <a:path w="11975" h="38700" extrusionOk="0">
                  <a:moveTo>
                    <a:pt x="11679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4" y="6369"/>
                  </a:lnTo>
                  <a:cubicBezTo>
                    <a:pt x="238" y="6540"/>
                    <a:pt x="1" y="6955"/>
                    <a:pt x="1" y="7292"/>
                  </a:cubicBezTo>
                  <a:lnTo>
                    <a:pt x="1" y="38321"/>
                  </a:lnTo>
                  <a:cubicBezTo>
                    <a:pt x="1" y="38560"/>
                    <a:pt x="120" y="38700"/>
                    <a:pt x="296" y="38700"/>
                  </a:cubicBezTo>
                  <a:cubicBezTo>
                    <a:pt x="368" y="38700"/>
                    <a:pt x="449" y="38677"/>
                    <a:pt x="534" y="38627"/>
                  </a:cubicBezTo>
                  <a:lnTo>
                    <a:pt x="11440" y="32331"/>
                  </a:lnTo>
                  <a:cubicBezTo>
                    <a:pt x="11737" y="32161"/>
                    <a:pt x="11975" y="31746"/>
                    <a:pt x="11975" y="31409"/>
                  </a:cubicBezTo>
                  <a:lnTo>
                    <a:pt x="11975" y="380"/>
                  </a:lnTo>
                  <a:cubicBezTo>
                    <a:pt x="11975" y="140"/>
                    <a:pt x="11855" y="1"/>
                    <a:pt x="11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264300" y="3563375"/>
              <a:ext cx="199600" cy="132525"/>
            </a:xfrm>
            <a:custGeom>
              <a:avLst/>
              <a:gdLst/>
              <a:ahLst/>
              <a:cxnLst/>
              <a:rect l="l" t="t" r="r" b="b"/>
              <a:pathLst>
                <a:path w="7984" h="5301" extrusionOk="0">
                  <a:moveTo>
                    <a:pt x="7700" y="0"/>
                  </a:moveTo>
                  <a:cubicBezTo>
                    <a:pt x="7625" y="0"/>
                    <a:pt x="7541" y="25"/>
                    <a:pt x="7450" y="76"/>
                  </a:cubicBezTo>
                  <a:lnTo>
                    <a:pt x="535" y="4070"/>
                  </a:lnTo>
                  <a:cubicBezTo>
                    <a:pt x="239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2" y="5300"/>
                  </a:cubicBezTo>
                  <a:cubicBezTo>
                    <a:pt x="358" y="5300"/>
                    <a:pt x="444" y="5275"/>
                    <a:pt x="535" y="5223"/>
                  </a:cubicBezTo>
                  <a:lnTo>
                    <a:pt x="7450" y="1228"/>
                  </a:lnTo>
                  <a:cubicBezTo>
                    <a:pt x="7746" y="1058"/>
                    <a:pt x="7984" y="664"/>
                    <a:pt x="7984" y="347"/>
                  </a:cubicBezTo>
                  <a:cubicBezTo>
                    <a:pt x="7984" y="126"/>
                    <a:pt x="7869" y="0"/>
                    <a:pt x="7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264300" y="3719525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7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314200" y="3620975"/>
              <a:ext cx="149700" cy="103725"/>
            </a:xfrm>
            <a:custGeom>
              <a:avLst/>
              <a:gdLst/>
              <a:ahLst/>
              <a:cxnLst/>
              <a:rect l="l" t="t" r="r" b="b"/>
              <a:pathLst>
                <a:path w="5988" h="4149" extrusionOk="0">
                  <a:moveTo>
                    <a:pt x="5705" y="0"/>
                  </a:moveTo>
                  <a:cubicBezTo>
                    <a:pt x="5630" y="0"/>
                    <a:pt x="5545" y="25"/>
                    <a:pt x="5454" y="77"/>
                  </a:cubicBezTo>
                  <a:lnTo>
                    <a:pt x="534" y="2919"/>
                  </a:lnTo>
                  <a:cubicBezTo>
                    <a:pt x="239" y="3089"/>
                    <a:pt x="0" y="3483"/>
                    <a:pt x="0" y="3803"/>
                  </a:cubicBezTo>
                  <a:cubicBezTo>
                    <a:pt x="0" y="4022"/>
                    <a:pt x="115" y="4148"/>
                    <a:pt x="284" y="4148"/>
                  </a:cubicBezTo>
                  <a:cubicBezTo>
                    <a:pt x="359" y="4148"/>
                    <a:pt x="444" y="4123"/>
                    <a:pt x="534" y="4072"/>
                  </a:cubicBezTo>
                  <a:lnTo>
                    <a:pt x="5454" y="1230"/>
                  </a:lnTo>
                  <a:cubicBezTo>
                    <a:pt x="5750" y="1059"/>
                    <a:pt x="5988" y="665"/>
                    <a:pt x="5988" y="345"/>
                  </a:cubicBezTo>
                  <a:cubicBezTo>
                    <a:pt x="5988" y="126"/>
                    <a:pt x="5873" y="0"/>
                    <a:pt x="57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264300" y="3777175"/>
              <a:ext cx="25025" cy="36175"/>
            </a:xfrm>
            <a:custGeom>
              <a:avLst/>
              <a:gdLst/>
              <a:ahLst/>
              <a:cxnLst/>
              <a:rect l="l" t="t" r="r" b="b"/>
              <a:pathLst>
                <a:path w="1001" h="1447" extrusionOk="0">
                  <a:moveTo>
                    <a:pt x="823" y="0"/>
                  </a:moveTo>
                  <a:cubicBezTo>
                    <a:pt x="780" y="0"/>
                    <a:pt x="732" y="14"/>
                    <a:pt x="681" y="44"/>
                  </a:cubicBezTo>
                  <a:lnTo>
                    <a:pt x="321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3"/>
                  </a:cubicBezTo>
                  <a:lnTo>
                    <a:pt x="681" y="1196"/>
                  </a:lnTo>
                  <a:cubicBezTo>
                    <a:pt x="857" y="1094"/>
                    <a:pt x="1000" y="846"/>
                    <a:pt x="1000" y="645"/>
                  </a:cubicBezTo>
                  <a:lnTo>
                    <a:pt x="1000" y="227"/>
                  </a:lnTo>
                  <a:cubicBezTo>
                    <a:pt x="1000" y="85"/>
                    <a:pt x="928" y="0"/>
                    <a:pt x="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314200" y="36786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6"/>
                    <a:pt x="5454" y="78"/>
                  </a:cubicBezTo>
                  <a:lnTo>
                    <a:pt x="534" y="2917"/>
                  </a:lnTo>
                  <a:cubicBezTo>
                    <a:pt x="239" y="3087"/>
                    <a:pt x="0" y="3485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4" y="1228"/>
                  </a:lnTo>
                  <a:cubicBezTo>
                    <a:pt x="5750" y="1057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264300" y="3834775"/>
              <a:ext cx="25025" cy="36125"/>
            </a:xfrm>
            <a:custGeom>
              <a:avLst/>
              <a:gdLst/>
              <a:ahLst/>
              <a:cxnLst/>
              <a:rect l="l" t="t" r="r" b="b"/>
              <a:pathLst>
                <a:path w="1001" h="1445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4"/>
                  </a:lnTo>
                  <a:cubicBezTo>
                    <a:pt x="857" y="1092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314200" y="373620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5"/>
                    <a:pt x="5454" y="78"/>
                  </a:cubicBezTo>
                  <a:lnTo>
                    <a:pt x="534" y="2920"/>
                  </a:lnTo>
                  <a:cubicBezTo>
                    <a:pt x="239" y="3087"/>
                    <a:pt x="0" y="3484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4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264300" y="3892300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0"/>
                  </a:moveTo>
                  <a:cubicBezTo>
                    <a:pt x="779" y="0"/>
                    <a:pt x="732" y="14"/>
                    <a:pt x="681" y="42"/>
                  </a:cubicBezTo>
                  <a:lnTo>
                    <a:pt x="321" y="253"/>
                  </a:lnTo>
                  <a:cubicBezTo>
                    <a:pt x="143" y="352"/>
                    <a:pt x="1" y="600"/>
                    <a:pt x="1" y="804"/>
                  </a:cubicBezTo>
                  <a:lnTo>
                    <a:pt x="1" y="1218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1"/>
                    <a:pt x="321" y="1402"/>
                  </a:cubicBezTo>
                  <a:lnTo>
                    <a:pt x="681" y="1194"/>
                  </a:lnTo>
                  <a:cubicBezTo>
                    <a:pt x="857" y="1092"/>
                    <a:pt x="1000" y="848"/>
                    <a:pt x="1000" y="644"/>
                  </a:cubicBezTo>
                  <a:lnTo>
                    <a:pt x="1000" y="229"/>
                  </a:lnTo>
                  <a:cubicBezTo>
                    <a:pt x="1000" y="83"/>
                    <a:pt x="927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314200" y="37937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0"/>
                  </a:moveTo>
                  <a:cubicBezTo>
                    <a:pt x="5631" y="0"/>
                    <a:pt x="5546" y="25"/>
                    <a:pt x="5454" y="78"/>
                  </a:cubicBezTo>
                  <a:lnTo>
                    <a:pt x="534" y="2920"/>
                  </a:lnTo>
                  <a:cubicBezTo>
                    <a:pt x="239" y="3086"/>
                    <a:pt x="0" y="3484"/>
                    <a:pt x="0" y="3800"/>
                  </a:cubicBezTo>
                  <a:cubicBezTo>
                    <a:pt x="0" y="4021"/>
                    <a:pt x="114" y="4146"/>
                    <a:pt x="283" y="4146"/>
                  </a:cubicBezTo>
                  <a:cubicBezTo>
                    <a:pt x="357" y="4146"/>
                    <a:pt x="443" y="4122"/>
                    <a:pt x="534" y="4069"/>
                  </a:cubicBezTo>
                  <a:lnTo>
                    <a:pt x="5454" y="1226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5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263275" y="3880750"/>
              <a:ext cx="199525" cy="132525"/>
            </a:xfrm>
            <a:custGeom>
              <a:avLst/>
              <a:gdLst/>
              <a:ahLst/>
              <a:cxnLst/>
              <a:rect l="l" t="t" r="r" b="b"/>
              <a:pathLst>
                <a:path w="7981" h="5301" extrusionOk="0">
                  <a:moveTo>
                    <a:pt x="7698" y="0"/>
                  </a:moveTo>
                  <a:cubicBezTo>
                    <a:pt x="7624" y="0"/>
                    <a:pt x="7540" y="24"/>
                    <a:pt x="7451" y="75"/>
                  </a:cubicBezTo>
                  <a:lnTo>
                    <a:pt x="531" y="4070"/>
                  </a:lnTo>
                  <a:cubicBezTo>
                    <a:pt x="239" y="4241"/>
                    <a:pt x="1" y="4635"/>
                    <a:pt x="1" y="4955"/>
                  </a:cubicBezTo>
                  <a:cubicBezTo>
                    <a:pt x="1" y="5175"/>
                    <a:pt x="115" y="5300"/>
                    <a:pt x="282" y="5300"/>
                  </a:cubicBezTo>
                  <a:cubicBezTo>
                    <a:pt x="356" y="5300"/>
                    <a:pt x="441" y="5275"/>
                    <a:pt x="531" y="5223"/>
                  </a:cubicBezTo>
                  <a:lnTo>
                    <a:pt x="7451" y="1228"/>
                  </a:lnTo>
                  <a:cubicBezTo>
                    <a:pt x="7743" y="1058"/>
                    <a:pt x="7981" y="663"/>
                    <a:pt x="7981" y="348"/>
                  </a:cubicBezTo>
                  <a:cubicBezTo>
                    <a:pt x="7981" y="125"/>
                    <a:pt x="7866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63275" y="403690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0"/>
                  </a:moveTo>
                  <a:cubicBezTo>
                    <a:pt x="778" y="0"/>
                    <a:pt x="730" y="14"/>
                    <a:pt x="678" y="44"/>
                  </a:cubicBezTo>
                  <a:lnTo>
                    <a:pt x="321" y="252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78" y="1197"/>
                  </a:lnTo>
                  <a:cubicBezTo>
                    <a:pt x="854" y="1095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3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313175" y="3938325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2" y="1"/>
                  </a:moveTo>
                  <a:cubicBezTo>
                    <a:pt x="5628" y="1"/>
                    <a:pt x="5544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1" y="4124"/>
                    <a:pt x="531" y="4072"/>
                  </a:cubicBezTo>
                  <a:lnTo>
                    <a:pt x="5455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263275" y="4094550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9" y="14"/>
                    <a:pt x="678" y="43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4"/>
                  </a:cubicBezTo>
                  <a:lnTo>
                    <a:pt x="678" y="1196"/>
                  </a:lnTo>
                  <a:cubicBezTo>
                    <a:pt x="854" y="1094"/>
                    <a:pt x="997" y="849"/>
                    <a:pt x="997" y="645"/>
                  </a:cubicBezTo>
                  <a:lnTo>
                    <a:pt x="997" y="230"/>
                  </a:lnTo>
                  <a:cubicBezTo>
                    <a:pt x="997" y="85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313175" y="39960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1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5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263275" y="4152150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21" y="0"/>
                  </a:moveTo>
                  <a:cubicBezTo>
                    <a:pt x="778" y="0"/>
                    <a:pt x="730" y="15"/>
                    <a:pt x="678" y="44"/>
                  </a:cubicBezTo>
                  <a:lnTo>
                    <a:pt x="321" y="252"/>
                  </a:lnTo>
                  <a:cubicBezTo>
                    <a:pt x="144" y="354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3"/>
                  </a:lnTo>
                  <a:cubicBezTo>
                    <a:pt x="854" y="1091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4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313175" y="4053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0"/>
                  </a:moveTo>
                  <a:cubicBezTo>
                    <a:pt x="5630" y="0"/>
                    <a:pt x="5545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1"/>
                  </a:cubicBezTo>
                  <a:cubicBezTo>
                    <a:pt x="1" y="4023"/>
                    <a:pt x="115" y="4147"/>
                    <a:pt x="283" y="4147"/>
                  </a:cubicBezTo>
                  <a:cubicBezTo>
                    <a:pt x="357" y="4147"/>
                    <a:pt x="442" y="4123"/>
                    <a:pt x="531" y="4072"/>
                  </a:cubicBezTo>
                  <a:lnTo>
                    <a:pt x="5455" y="1230"/>
                  </a:lnTo>
                  <a:cubicBezTo>
                    <a:pt x="5747" y="1061"/>
                    <a:pt x="5985" y="662"/>
                    <a:pt x="5985" y="347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263275" y="4209675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19" y="0"/>
                  </a:moveTo>
                  <a:cubicBezTo>
                    <a:pt x="777" y="0"/>
                    <a:pt x="729" y="14"/>
                    <a:pt x="678" y="42"/>
                  </a:cubicBezTo>
                  <a:lnTo>
                    <a:pt x="321" y="252"/>
                  </a:lnTo>
                  <a:cubicBezTo>
                    <a:pt x="144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4"/>
                  </a:lnTo>
                  <a:cubicBezTo>
                    <a:pt x="854" y="1092"/>
                    <a:pt x="997" y="847"/>
                    <a:pt x="997" y="643"/>
                  </a:cubicBezTo>
                  <a:lnTo>
                    <a:pt x="997" y="229"/>
                  </a:lnTo>
                  <a:cubicBezTo>
                    <a:pt x="997" y="83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313175" y="4111100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5" y="1231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162200" y="3145850"/>
              <a:ext cx="374175" cy="249225"/>
            </a:xfrm>
            <a:custGeom>
              <a:avLst/>
              <a:gdLst/>
              <a:ahLst/>
              <a:cxnLst/>
              <a:rect l="l" t="t" r="r" b="b"/>
              <a:pathLst>
                <a:path w="14967" h="9969" extrusionOk="0">
                  <a:moveTo>
                    <a:pt x="14671" y="1"/>
                  </a:moveTo>
                  <a:cubicBezTo>
                    <a:pt x="14599" y="1"/>
                    <a:pt x="14518" y="24"/>
                    <a:pt x="14433" y="73"/>
                  </a:cubicBezTo>
                  <a:lnTo>
                    <a:pt x="534" y="8100"/>
                  </a:lnTo>
                  <a:cubicBezTo>
                    <a:pt x="239" y="8270"/>
                    <a:pt x="0" y="8681"/>
                    <a:pt x="0" y="9022"/>
                  </a:cubicBezTo>
                  <a:lnTo>
                    <a:pt x="0" y="9590"/>
                  </a:lnTo>
                  <a:cubicBezTo>
                    <a:pt x="0" y="9830"/>
                    <a:pt x="120" y="9969"/>
                    <a:pt x="294" y="9969"/>
                  </a:cubicBezTo>
                  <a:cubicBezTo>
                    <a:pt x="365" y="9969"/>
                    <a:pt x="446" y="9945"/>
                    <a:pt x="531" y="9896"/>
                  </a:cubicBezTo>
                  <a:lnTo>
                    <a:pt x="14436" y="1804"/>
                  </a:lnTo>
                  <a:cubicBezTo>
                    <a:pt x="14728" y="1634"/>
                    <a:pt x="14967" y="1219"/>
                    <a:pt x="14967" y="883"/>
                  </a:cubicBezTo>
                  <a:lnTo>
                    <a:pt x="14967" y="382"/>
                  </a:lnTo>
                  <a:cubicBezTo>
                    <a:pt x="14967" y="141"/>
                    <a:pt x="14846" y="1"/>
                    <a:pt x="14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3162200" y="32033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3"/>
                    <a:pt x="0" y="9821"/>
                    <a:pt x="0" y="10137"/>
                  </a:cubicBezTo>
                  <a:cubicBezTo>
                    <a:pt x="0" y="10358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162200" y="3260925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6"/>
                  </a:lnTo>
                  <a:cubicBezTo>
                    <a:pt x="239" y="9426"/>
                    <a:pt x="0" y="9821"/>
                    <a:pt x="0" y="10140"/>
                  </a:cubicBezTo>
                  <a:cubicBezTo>
                    <a:pt x="0" y="10360"/>
                    <a:pt x="115" y="10485"/>
                    <a:pt x="284" y="10485"/>
                  </a:cubicBezTo>
                  <a:cubicBezTo>
                    <a:pt x="359" y="10485"/>
                    <a:pt x="444" y="10460"/>
                    <a:pt x="534" y="10409"/>
                  </a:cubicBezTo>
                  <a:lnTo>
                    <a:pt x="16428" y="1230"/>
                  </a:lnTo>
                  <a:cubicBezTo>
                    <a:pt x="16724" y="1059"/>
                    <a:pt x="16962" y="665"/>
                    <a:pt x="16962" y="345"/>
                  </a:cubicBezTo>
                  <a:cubicBezTo>
                    <a:pt x="16962" y="126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3162200" y="3318500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8" y="1"/>
                  </a:moveTo>
                  <a:cubicBezTo>
                    <a:pt x="16604" y="1"/>
                    <a:pt x="16518" y="25"/>
                    <a:pt x="16428" y="76"/>
                  </a:cubicBezTo>
                  <a:lnTo>
                    <a:pt x="534" y="9255"/>
                  </a:lnTo>
                  <a:cubicBezTo>
                    <a:pt x="239" y="9425"/>
                    <a:pt x="0" y="9820"/>
                    <a:pt x="0" y="10139"/>
                  </a:cubicBezTo>
                  <a:cubicBezTo>
                    <a:pt x="0" y="10358"/>
                    <a:pt x="115" y="10485"/>
                    <a:pt x="283" y="10485"/>
                  </a:cubicBezTo>
                  <a:cubicBezTo>
                    <a:pt x="358" y="10485"/>
                    <a:pt x="443" y="10460"/>
                    <a:pt x="534" y="10407"/>
                  </a:cubicBezTo>
                  <a:lnTo>
                    <a:pt x="16428" y="1228"/>
                  </a:lnTo>
                  <a:cubicBezTo>
                    <a:pt x="16724" y="1058"/>
                    <a:pt x="16962" y="664"/>
                    <a:pt x="16962" y="348"/>
                  </a:cubicBezTo>
                  <a:cubicBezTo>
                    <a:pt x="16962" y="126"/>
                    <a:pt x="16847" y="1"/>
                    <a:pt x="1667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3162200" y="33760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5" y="1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18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3"/>
                    <a:pt x="16962" y="346"/>
                  </a:cubicBezTo>
                  <a:cubicBezTo>
                    <a:pt x="16962" y="125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3162200" y="34336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8"/>
                  </a:cubicBezTo>
                  <a:lnTo>
                    <a:pt x="534" y="9257"/>
                  </a:lnTo>
                  <a:cubicBezTo>
                    <a:pt x="239" y="9424"/>
                    <a:pt x="0" y="9821"/>
                    <a:pt x="0" y="10138"/>
                  </a:cubicBezTo>
                  <a:cubicBezTo>
                    <a:pt x="0" y="10359"/>
                    <a:pt x="114" y="10483"/>
                    <a:pt x="282" y="10483"/>
                  </a:cubicBezTo>
                  <a:cubicBezTo>
                    <a:pt x="357" y="10483"/>
                    <a:pt x="443" y="10458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3162200" y="3491175"/>
              <a:ext cx="424075" cy="262150"/>
            </a:xfrm>
            <a:custGeom>
              <a:avLst/>
              <a:gdLst/>
              <a:ahLst/>
              <a:cxnLst/>
              <a:rect l="l" t="t" r="r" b="b"/>
              <a:pathLst>
                <a:path w="16963" h="10486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7"/>
                    <a:pt x="0" y="9821"/>
                    <a:pt x="0" y="10141"/>
                  </a:cubicBezTo>
                  <a:cubicBezTo>
                    <a:pt x="0" y="10360"/>
                    <a:pt x="115" y="10486"/>
                    <a:pt x="284" y="10486"/>
                  </a:cubicBezTo>
                  <a:cubicBezTo>
                    <a:pt x="358" y="10486"/>
                    <a:pt x="444" y="10461"/>
                    <a:pt x="534" y="10409"/>
                  </a:cubicBezTo>
                  <a:lnTo>
                    <a:pt x="16428" y="1230"/>
                  </a:lnTo>
                  <a:cubicBezTo>
                    <a:pt x="16724" y="1060"/>
                    <a:pt x="16962" y="665"/>
                    <a:pt x="16962" y="346"/>
                  </a:cubicBezTo>
                  <a:cubicBezTo>
                    <a:pt x="16962" y="127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162200" y="35487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6" y="1"/>
                    <a:pt x="16520" y="26"/>
                    <a:pt x="16428" y="79"/>
                  </a:cubicBezTo>
                  <a:lnTo>
                    <a:pt x="534" y="9254"/>
                  </a:lnTo>
                  <a:cubicBezTo>
                    <a:pt x="239" y="9424"/>
                    <a:pt x="0" y="9819"/>
                    <a:pt x="0" y="10138"/>
                  </a:cubicBezTo>
                  <a:cubicBezTo>
                    <a:pt x="0" y="10357"/>
                    <a:pt x="115" y="10483"/>
                    <a:pt x="284" y="10483"/>
                  </a:cubicBezTo>
                  <a:cubicBezTo>
                    <a:pt x="358" y="10483"/>
                    <a:pt x="444" y="10459"/>
                    <a:pt x="534" y="10407"/>
                  </a:cubicBezTo>
                  <a:lnTo>
                    <a:pt x="16428" y="1227"/>
                  </a:lnTo>
                  <a:cubicBezTo>
                    <a:pt x="16724" y="1061"/>
                    <a:pt x="16962" y="663"/>
                    <a:pt x="16962" y="347"/>
                  </a:cubicBezTo>
                  <a:cubicBezTo>
                    <a:pt x="16962" y="126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3162200" y="36063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0" y="0"/>
                  </a:moveTo>
                  <a:cubicBezTo>
                    <a:pt x="16605" y="0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22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7"/>
                  </a:cubicBezTo>
                  <a:lnTo>
                    <a:pt x="16428" y="1230"/>
                  </a:lnTo>
                  <a:cubicBezTo>
                    <a:pt x="16724" y="1061"/>
                    <a:pt x="16962" y="666"/>
                    <a:pt x="16962" y="347"/>
                  </a:cubicBezTo>
                  <a:cubicBezTo>
                    <a:pt x="16962" y="126"/>
                    <a:pt x="16848" y="0"/>
                    <a:pt x="16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563650" y="3390675"/>
              <a:ext cx="548675" cy="852300"/>
            </a:xfrm>
            <a:custGeom>
              <a:avLst/>
              <a:gdLst/>
              <a:ahLst/>
              <a:cxnLst/>
              <a:rect l="l" t="t" r="r" b="b"/>
              <a:pathLst>
                <a:path w="21947" h="34092" extrusionOk="0">
                  <a:moveTo>
                    <a:pt x="21652" y="1"/>
                  </a:moveTo>
                  <a:cubicBezTo>
                    <a:pt x="21581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3"/>
                    <a:pt x="120" y="34092"/>
                    <a:pt x="293" y="34092"/>
                  </a:cubicBezTo>
                  <a:cubicBezTo>
                    <a:pt x="365" y="34092"/>
                    <a:pt x="446" y="34068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39"/>
                    <a:pt x="21826" y="1"/>
                    <a:pt x="2165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563650" y="3390675"/>
              <a:ext cx="548675" cy="852275"/>
            </a:xfrm>
            <a:custGeom>
              <a:avLst/>
              <a:gdLst/>
              <a:ahLst/>
              <a:cxnLst/>
              <a:rect l="l" t="t" r="r" b="b"/>
              <a:pathLst>
                <a:path w="21947" h="34091" extrusionOk="0">
                  <a:moveTo>
                    <a:pt x="21654" y="1"/>
                  </a:moveTo>
                  <a:cubicBezTo>
                    <a:pt x="21583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4"/>
                    <a:pt x="120" y="34090"/>
                    <a:pt x="294" y="34090"/>
                  </a:cubicBezTo>
                  <a:cubicBezTo>
                    <a:pt x="365" y="34090"/>
                    <a:pt x="446" y="34070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40"/>
                    <a:pt x="21827" y="1"/>
                    <a:pt x="21654" y="1"/>
                  </a:cubicBezTo>
                  <a:close/>
                </a:path>
              </a:pathLst>
            </a:custGeom>
            <a:solidFill>
              <a:srgbClr val="D4F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563650" y="3685525"/>
              <a:ext cx="548675" cy="557450"/>
            </a:xfrm>
            <a:custGeom>
              <a:avLst/>
              <a:gdLst/>
              <a:ahLst/>
              <a:cxnLst/>
              <a:rect l="l" t="t" r="r" b="b"/>
              <a:pathLst>
                <a:path w="21947" h="22298" extrusionOk="0">
                  <a:moveTo>
                    <a:pt x="16123" y="0"/>
                  </a:moveTo>
                  <a:lnTo>
                    <a:pt x="12632" y="6175"/>
                  </a:lnTo>
                  <a:lnTo>
                    <a:pt x="15086" y="9353"/>
                  </a:lnTo>
                  <a:lnTo>
                    <a:pt x="6985" y="2373"/>
                  </a:lnTo>
                  <a:lnTo>
                    <a:pt x="1" y="17492"/>
                  </a:lnTo>
                  <a:lnTo>
                    <a:pt x="1" y="21919"/>
                  </a:lnTo>
                  <a:cubicBezTo>
                    <a:pt x="1" y="22159"/>
                    <a:pt x="120" y="22298"/>
                    <a:pt x="293" y="22298"/>
                  </a:cubicBezTo>
                  <a:cubicBezTo>
                    <a:pt x="365" y="22298"/>
                    <a:pt x="446" y="22274"/>
                    <a:pt x="531" y="22225"/>
                  </a:cubicBezTo>
                  <a:lnTo>
                    <a:pt x="21416" y="10166"/>
                  </a:lnTo>
                  <a:cubicBezTo>
                    <a:pt x="21709" y="9999"/>
                    <a:pt x="21947" y="9585"/>
                    <a:pt x="21947" y="9248"/>
                  </a:cubicBezTo>
                  <a:lnTo>
                    <a:pt x="21947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948275" y="3521225"/>
              <a:ext cx="78725" cy="101600"/>
            </a:xfrm>
            <a:custGeom>
              <a:avLst/>
              <a:gdLst/>
              <a:ahLst/>
              <a:cxnLst/>
              <a:rect l="l" t="t" r="r" b="b"/>
              <a:pathLst>
                <a:path w="3149" h="4064" extrusionOk="0">
                  <a:moveTo>
                    <a:pt x="2277" y="1"/>
                  </a:moveTo>
                  <a:cubicBezTo>
                    <a:pt x="2066" y="1"/>
                    <a:pt x="1827" y="69"/>
                    <a:pt x="1575" y="214"/>
                  </a:cubicBezTo>
                  <a:cubicBezTo>
                    <a:pt x="704" y="718"/>
                    <a:pt x="1" y="1939"/>
                    <a:pt x="1" y="2941"/>
                  </a:cubicBezTo>
                  <a:cubicBezTo>
                    <a:pt x="1" y="3653"/>
                    <a:pt x="354" y="4063"/>
                    <a:pt x="871" y="4063"/>
                  </a:cubicBezTo>
                  <a:cubicBezTo>
                    <a:pt x="1082" y="4063"/>
                    <a:pt x="1321" y="3994"/>
                    <a:pt x="1575" y="3849"/>
                  </a:cubicBezTo>
                  <a:cubicBezTo>
                    <a:pt x="2444" y="3346"/>
                    <a:pt x="3148" y="2125"/>
                    <a:pt x="3148" y="1123"/>
                  </a:cubicBezTo>
                  <a:cubicBezTo>
                    <a:pt x="3148" y="411"/>
                    <a:pt x="2794" y="1"/>
                    <a:pt x="2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214425" y="2656275"/>
              <a:ext cx="1371850" cy="953100"/>
            </a:xfrm>
            <a:custGeom>
              <a:avLst/>
              <a:gdLst/>
              <a:ahLst/>
              <a:cxnLst/>
              <a:rect l="l" t="t" r="r" b="b"/>
              <a:pathLst>
                <a:path w="54874" h="38124" extrusionOk="0">
                  <a:moveTo>
                    <a:pt x="54579" y="0"/>
                  </a:moveTo>
                  <a:cubicBezTo>
                    <a:pt x="54507" y="0"/>
                    <a:pt x="54425" y="24"/>
                    <a:pt x="54339" y="73"/>
                  </a:cubicBezTo>
                  <a:lnTo>
                    <a:pt x="534" y="31141"/>
                  </a:lnTo>
                  <a:cubicBezTo>
                    <a:pt x="238" y="31307"/>
                    <a:pt x="1" y="31722"/>
                    <a:pt x="1" y="32059"/>
                  </a:cubicBezTo>
                  <a:lnTo>
                    <a:pt x="1" y="37743"/>
                  </a:lnTo>
                  <a:cubicBezTo>
                    <a:pt x="1" y="37985"/>
                    <a:pt x="121" y="38124"/>
                    <a:pt x="296" y="38124"/>
                  </a:cubicBezTo>
                  <a:cubicBezTo>
                    <a:pt x="368" y="38124"/>
                    <a:pt x="449" y="38101"/>
                    <a:pt x="534" y="38053"/>
                  </a:cubicBezTo>
                  <a:lnTo>
                    <a:pt x="54339" y="6985"/>
                  </a:lnTo>
                  <a:cubicBezTo>
                    <a:pt x="54635" y="6815"/>
                    <a:pt x="54873" y="6404"/>
                    <a:pt x="54873" y="6064"/>
                  </a:cubicBezTo>
                  <a:lnTo>
                    <a:pt x="54873" y="379"/>
                  </a:lnTo>
                  <a:cubicBezTo>
                    <a:pt x="54873" y="139"/>
                    <a:pt x="54754" y="0"/>
                    <a:pt x="545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3087400" y="2772825"/>
              <a:ext cx="399075" cy="270100"/>
            </a:xfrm>
            <a:custGeom>
              <a:avLst/>
              <a:gdLst/>
              <a:ahLst/>
              <a:cxnLst/>
              <a:rect l="l" t="t" r="r" b="b"/>
              <a:pathLst>
                <a:path w="15963" h="10804" extrusionOk="0">
                  <a:moveTo>
                    <a:pt x="15963" y="1"/>
                  </a:moveTo>
                  <a:lnTo>
                    <a:pt x="320" y="9031"/>
                  </a:lnTo>
                  <a:cubicBezTo>
                    <a:pt x="143" y="9133"/>
                    <a:pt x="0" y="9381"/>
                    <a:pt x="0" y="9585"/>
                  </a:cubicBezTo>
                  <a:lnTo>
                    <a:pt x="0" y="10575"/>
                  </a:lnTo>
                  <a:cubicBezTo>
                    <a:pt x="0" y="10720"/>
                    <a:pt x="73" y="10804"/>
                    <a:pt x="179" y="10804"/>
                  </a:cubicBezTo>
                  <a:cubicBezTo>
                    <a:pt x="221" y="10804"/>
                    <a:pt x="269" y="10790"/>
                    <a:pt x="320" y="10762"/>
                  </a:cubicBezTo>
                  <a:lnTo>
                    <a:pt x="15963" y="1728"/>
                  </a:lnTo>
                  <a:lnTo>
                    <a:pt x="1596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3486450" y="2747550"/>
              <a:ext cx="49925" cy="68500"/>
            </a:xfrm>
            <a:custGeom>
              <a:avLst/>
              <a:gdLst/>
              <a:ahLst/>
              <a:cxnLst/>
              <a:rect l="l" t="t" r="r" b="b"/>
              <a:pathLst>
                <a:path w="1997" h="2740" extrusionOk="0">
                  <a:moveTo>
                    <a:pt x="1819" y="0"/>
                  </a:moveTo>
                  <a:cubicBezTo>
                    <a:pt x="1776" y="0"/>
                    <a:pt x="1728" y="14"/>
                    <a:pt x="1677" y="43"/>
                  </a:cubicBezTo>
                  <a:lnTo>
                    <a:pt x="1" y="1012"/>
                  </a:lnTo>
                  <a:lnTo>
                    <a:pt x="1" y="2739"/>
                  </a:lnTo>
                  <a:lnTo>
                    <a:pt x="1677" y="1770"/>
                  </a:lnTo>
                  <a:cubicBezTo>
                    <a:pt x="1854" y="1672"/>
                    <a:pt x="1997" y="1423"/>
                    <a:pt x="1997" y="1219"/>
                  </a:cubicBezTo>
                  <a:lnTo>
                    <a:pt x="1997" y="227"/>
                  </a:lnTo>
                  <a:cubicBezTo>
                    <a:pt x="1997" y="84"/>
                    <a:pt x="1924" y="0"/>
                    <a:pt x="1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3500900" y="2764350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9" y="153"/>
                  </a:cubicBezTo>
                  <a:cubicBezTo>
                    <a:pt x="640" y="187"/>
                    <a:pt x="681" y="296"/>
                    <a:pt x="681" y="432"/>
                  </a:cubicBezTo>
                  <a:cubicBezTo>
                    <a:pt x="681" y="694"/>
                    <a:pt x="541" y="993"/>
                    <a:pt x="375" y="1088"/>
                  </a:cubicBezTo>
                  <a:cubicBezTo>
                    <a:pt x="345" y="1106"/>
                    <a:pt x="317" y="1115"/>
                    <a:pt x="292" y="1115"/>
                  </a:cubicBezTo>
                  <a:cubicBezTo>
                    <a:pt x="274" y="1115"/>
                    <a:pt x="257" y="1110"/>
                    <a:pt x="242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2"/>
                    <a:pt x="443" y="167"/>
                  </a:cubicBezTo>
                  <a:cubicBezTo>
                    <a:pt x="473" y="150"/>
                    <a:pt x="504" y="139"/>
                    <a:pt x="528" y="139"/>
                  </a:cubicBezTo>
                  <a:close/>
                  <a:moveTo>
                    <a:pt x="529" y="0"/>
                  </a:moveTo>
                  <a:cubicBezTo>
                    <a:pt x="479" y="0"/>
                    <a:pt x="426" y="15"/>
                    <a:pt x="375" y="45"/>
                  </a:cubicBezTo>
                  <a:cubicBezTo>
                    <a:pt x="164" y="167"/>
                    <a:pt x="0" y="506"/>
                    <a:pt x="0" y="823"/>
                  </a:cubicBezTo>
                  <a:cubicBezTo>
                    <a:pt x="0" y="1013"/>
                    <a:pt x="62" y="1159"/>
                    <a:pt x="171" y="1224"/>
                  </a:cubicBezTo>
                  <a:cubicBezTo>
                    <a:pt x="208" y="1245"/>
                    <a:pt x="249" y="1255"/>
                    <a:pt x="289" y="1255"/>
                  </a:cubicBezTo>
                  <a:cubicBezTo>
                    <a:pt x="341" y="1255"/>
                    <a:pt x="391" y="1238"/>
                    <a:pt x="443" y="1211"/>
                  </a:cubicBezTo>
                  <a:cubicBezTo>
                    <a:pt x="568" y="1136"/>
                    <a:pt x="677" y="983"/>
                    <a:pt x="745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3" y="867"/>
                    <a:pt x="1011" y="847"/>
                    <a:pt x="1020" y="816"/>
                  </a:cubicBezTo>
                  <a:cubicBezTo>
                    <a:pt x="1031" y="782"/>
                    <a:pt x="1011" y="741"/>
                    <a:pt x="976" y="731"/>
                  </a:cubicBezTo>
                  <a:lnTo>
                    <a:pt x="790" y="674"/>
                  </a:lnTo>
                  <a:cubicBezTo>
                    <a:pt x="807" y="592"/>
                    <a:pt x="816" y="511"/>
                    <a:pt x="816" y="432"/>
                  </a:cubicBezTo>
                  <a:cubicBezTo>
                    <a:pt x="816" y="241"/>
                    <a:pt x="755" y="95"/>
                    <a:pt x="647" y="31"/>
                  </a:cubicBezTo>
                  <a:cubicBezTo>
                    <a:pt x="611" y="11"/>
                    <a:pt x="571" y="0"/>
                    <a:pt x="5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563650" y="285787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0" y="1"/>
                  </a:moveTo>
                  <a:cubicBezTo>
                    <a:pt x="40538" y="1"/>
                    <a:pt x="40457" y="24"/>
                    <a:pt x="40370" y="74"/>
                  </a:cubicBezTo>
                  <a:lnTo>
                    <a:pt x="531" y="23077"/>
                  </a:lnTo>
                  <a:cubicBezTo>
                    <a:pt x="239" y="23243"/>
                    <a:pt x="1" y="23658"/>
                    <a:pt x="1" y="23995"/>
                  </a:cubicBezTo>
                  <a:lnTo>
                    <a:pt x="1" y="30832"/>
                  </a:lnTo>
                  <a:cubicBezTo>
                    <a:pt x="1" y="31072"/>
                    <a:pt x="120" y="31211"/>
                    <a:pt x="293" y="31211"/>
                  </a:cubicBezTo>
                  <a:cubicBezTo>
                    <a:pt x="365" y="31211"/>
                    <a:pt x="446" y="31187"/>
                    <a:pt x="531" y="31137"/>
                  </a:cubicBezTo>
                  <a:lnTo>
                    <a:pt x="40370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1"/>
                    <a:pt x="406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563650" y="285792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08" y="0"/>
                  </a:moveTo>
                  <a:cubicBezTo>
                    <a:pt x="40537" y="0"/>
                    <a:pt x="40456" y="21"/>
                    <a:pt x="40370" y="72"/>
                  </a:cubicBezTo>
                  <a:lnTo>
                    <a:pt x="531" y="23075"/>
                  </a:lnTo>
                  <a:cubicBezTo>
                    <a:pt x="239" y="23241"/>
                    <a:pt x="1" y="23656"/>
                    <a:pt x="1" y="23993"/>
                  </a:cubicBezTo>
                  <a:lnTo>
                    <a:pt x="1" y="30830"/>
                  </a:lnTo>
                  <a:cubicBezTo>
                    <a:pt x="1" y="31071"/>
                    <a:pt x="120" y="31211"/>
                    <a:pt x="294" y="31211"/>
                  </a:cubicBezTo>
                  <a:cubicBezTo>
                    <a:pt x="365" y="31211"/>
                    <a:pt x="446" y="31187"/>
                    <a:pt x="531" y="31135"/>
                  </a:cubicBezTo>
                  <a:lnTo>
                    <a:pt x="40370" y="8136"/>
                  </a:lnTo>
                  <a:cubicBezTo>
                    <a:pt x="40666" y="7966"/>
                    <a:pt x="40904" y="7554"/>
                    <a:pt x="40904" y="7215"/>
                  </a:cubicBezTo>
                  <a:lnTo>
                    <a:pt x="40904" y="378"/>
                  </a:lnTo>
                  <a:cubicBezTo>
                    <a:pt x="40904" y="137"/>
                    <a:pt x="40782" y="0"/>
                    <a:pt x="40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164625" y="2477650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5" y="24112"/>
                    <a:pt x="16415" y="23904"/>
                  </a:cubicBezTo>
                  <a:lnTo>
                    <a:pt x="15962" y="23079"/>
                  </a:lnTo>
                  <a:cubicBezTo>
                    <a:pt x="15832" y="22864"/>
                    <a:pt x="15699" y="22779"/>
                    <a:pt x="15553" y="22779"/>
                  </a:cubicBezTo>
                  <a:cubicBezTo>
                    <a:pt x="15448" y="22779"/>
                    <a:pt x="15335" y="22824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2111" y="30694"/>
                    <a:pt x="1993" y="31140"/>
                  </a:cubicBezTo>
                  <a:lnTo>
                    <a:pt x="1621" y="32428"/>
                  </a:lnTo>
                  <a:cubicBezTo>
                    <a:pt x="1483" y="32921"/>
                    <a:pt x="1384" y="33179"/>
                    <a:pt x="1091" y="33349"/>
                  </a:cubicBezTo>
                  <a:lnTo>
                    <a:pt x="0" y="33982"/>
                  </a:lnTo>
                  <a:lnTo>
                    <a:pt x="0" y="37440"/>
                  </a:ln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3557000" y="2448925"/>
              <a:ext cx="33425" cy="43200"/>
            </a:xfrm>
            <a:custGeom>
              <a:avLst/>
              <a:gdLst/>
              <a:ahLst/>
              <a:cxnLst/>
              <a:rect l="l" t="t" r="r" b="b"/>
              <a:pathLst>
                <a:path w="1337" h="1728" extrusionOk="0">
                  <a:moveTo>
                    <a:pt x="967" y="1"/>
                  </a:moveTo>
                  <a:cubicBezTo>
                    <a:pt x="877" y="1"/>
                    <a:pt x="775" y="30"/>
                    <a:pt x="667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3"/>
                    <a:pt x="151" y="1728"/>
                    <a:pt x="369" y="1728"/>
                  </a:cubicBezTo>
                  <a:cubicBezTo>
                    <a:pt x="459" y="1728"/>
                    <a:pt x="560" y="1698"/>
                    <a:pt x="667" y="1636"/>
                  </a:cubicBezTo>
                  <a:cubicBezTo>
                    <a:pt x="1037" y="1425"/>
                    <a:pt x="1337" y="905"/>
                    <a:pt x="1337" y="476"/>
                  </a:cubicBezTo>
                  <a:cubicBezTo>
                    <a:pt x="1337" y="175"/>
                    <a:pt x="1186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3496750" y="2483650"/>
              <a:ext cx="33500" cy="43225"/>
            </a:xfrm>
            <a:custGeom>
              <a:avLst/>
              <a:gdLst/>
              <a:ahLst/>
              <a:cxnLst/>
              <a:rect l="l" t="t" r="r" b="b"/>
              <a:pathLst>
                <a:path w="1340" h="1729" extrusionOk="0">
                  <a:moveTo>
                    <a:pt x="968" y="0"/>
                  </a:moveTo>
                  <a:cubicBezTo>
                    <a:pt x="878" y="0"/>
                    <a:pt x="777" y="29"/>
                    <a:pt x="670" y="91"/>
                  </a:cubicBezTo>
                  <a:cubicBezTo>
                    <a:pt x="299" y="305"/>
                    <a:pt x="0" y="825"/>
                    <a:pt x="0" y="1249"/>
                  </a:cubicBezTo>
                  <a:cubicBezTo>
                    <a:pt x="0" y="1553"/>
                    <a:pt x="151" y="1729"/>
                    <a:pt x="370" y="1729"/>
                  </a:cubicBezTo>
                  <a:cubicBezTo>
                    <a:pt x="460" y="1729"/>
                    <a:pt x="562" y="1699"/>
                    <a:pt x="670" y="1637"/>
                  </a:cubicBezTo>
                  <a:cubicBezTo>
                    <a:pt x="1037" y="1423"/>
                    <a:pt x="1340" y="903"/>
                    <a:pt x="1340" y="478"/>
                  </a:cubicBezTo>
                  <a:cubicBezTo>
                    <a:pt x="1340" y="174"/>
                    <a:pt x="1187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3436475" y="25183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0"/>
                  </a:moveTo>
                  <a:cubicBezTo>
                    <a:pt x="880" y="0"/>
                    <a:pt x="778" y="30"/>
                    <a:pt x="671" y="92"/>
                  </a:cubicBezTo>
                  <a:cubicBezTo>
                    <a:pt x="300" y="306"/>
                    <a:pt x="1" y="823"/>
                    <a:pt x="1" y="1252"/>
                  </a:cubicBezTo>
                  <a:cubicBezTo>
                    <a:pt x="1" y="1552"/>
                    <a:pt x="151" y="1727"/>
                    <a:pt x="371" y="1727"/>
                  </a:cubicBezTo>
                  <a:cubicBezTo>
                    <a:pt x="461" y="1727"/>
                    <a:pt x="563" y="1698"/>
                    <a:pt x="671" y="1635"/>
                  </a:cubicBezTo>
                  <a:cubicBezTo>
                    <a:pt x="1041" y="1425"/>
                    <a:pt x="1341" y="905"/>
                    <a:pt x="1341" y="476"/>
                  </a:cubicBezTo>
                  <a:cubicBezTo>
                    <a:pt x="1341" y="175"/>
                    <a:pt x="119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2198525" y="332607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1" y="0"/>
                    <a:pt x="497" y="24"/>
                    <a:pt x="477" y="62"/>
                  </a:cubicBezTo>
                  <a:lnTo>
                    <a:pt x="25" y="932"/>
                  </a:lnTo>
                  <a:lnTo>
                    <a:pt x="25" y="936"/>
                  </a:lnTo>
                  <a:cubicBezTo>
                    <a:pt x="17" y="945"/>
                    <a:pt x="14" y="956"/>
                    <a:pt x="11" y="966"/>
                  </a:cubicBezTo>
                  <a:cubicBezTo>
                    <a:pt x="11" y="970"/>
                    <a:pt x="8" y="973"/>
                    <a:pt x="8" y="976"/>
                  </a:cubicBezTo>
                  <a:cubicBezTo>
                    <a:pt x="4" y="993"/>
                    <a:pt x="0" y="1007"/>
                    <a:pt x="0" y="1024"/>
                  </a:cubicBezTo>
                  <a:cubicBezTo>
                    <a:pt x="0" y="1038"/>
                    <a:pt x="4" y="1051"/>
                    <a:pt x="8" y="1061"/>
                  </a:cubicBezTo>
                  <a:cubicBezTo>
                    <a:pt x="8" y="1064"/>
                    <a:pt x="11" y="1064"/>
                    <a:pt x="11" y="1068"/>
                  </a:cubicBezTo>
                  <a:cubicBezTo>
                    <a:pt x="14" y="1075"/>
                    <a:pt x="17" y="1082"/>
                    <a:pt x="25" y="1085"/>
                  </a:cubicBezTo>
                  <a:lnTo>
                    <a:pt x="25" y="1088"/>
                  </a:lnTo>
                  <a:lnTo>
                    <a:pt x="477" y="1435"/>
                  </a:lnTo>
                  <a:cubicBezTo>
                    <a:pt x="483" y="1439"/>
                    <a:pt x="490" y="1442"/>
                    <a:pt x="497" y="1442"/>
                  </a:cubicBezTo>
                  <a:cubicBezTo>
                    <a:pt x="504" y="1442"/>
                    <a:pt x="514" y="1439"/>
                    <a:pt x="521" y="1435"/>
                  </a:cubicBezTo>
                  <a:cubicBezTo>
                    <a:pt x="541" y="1425"/>
                    <a:pt x="558" y="1401"/>
                    <a:pt x="571" y="1370"/>
                  </a:cubicBezTo>
                  <a:cubicBezTo>
                    <a:pt x="596" y="1313"/>
                    <a:pt x="592" y="1251"/>
                    <a:pt x="565" y="1228"/>
                  </a:cubicBezTo>
                  <a:lnTo>
                    <a:pt x="249" y="983"/>
                  </a:lnTo>
                  <a:lnTo>
                    <a:pt x="1081" y="501"/>
                  </a:lnTo>
                  <a:cubicBezTo>
                    <a:pt x="1119" y="480"/>
                    <a:pt x="1150" y="415"/>
                    <a:pt x="1150" y="361"/>
                  </a:cubicBezTo>
                  <a:cubicBezTo>
                    <a:pt x="1150" y="317"/>
                    <a:pt x="1130" y="289"/>
                    <a:pt x="1106" y="289"/>
                  </a:cubicBezTo>
                  <a:cubicBezTo>
                    <a:pt x="1099" y="289"/>
                    <a:pt x="1089" y="289"/>
                    <a:pt x="1081" y="297"/>
                  </a:cubicBezTo>
                  <a:lnTo>
                    <a:pt x="249" y="776"/>
                  </a:lnTo>
                  <a:lnTo>
                    <a:pt x="565" y="164"/>
                  </a:lnTo>
                  <a:cubicBezTo>
                    <a:pt x="592" y="113"/>
                    <a:pt x="596" y="45"/>
                    <a:pt x="571" y="14"/>
                  </a:cubicBezTo>
                  <a:cubicBezTo>
                    <a:pt x="565" y="7"/>
                    <a:pt x="555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241275" y="3299900"/>
              <a:ext cx="28775" cy="35975"/>
            </a:xfrm>
            <a:custGeom>
              <a:avLst/>
              <a:gdLst/>
              <a:ahLst/>
              <a:cxnLst/>
              <a:rect l="l" t="t" r="r" b="b"/>
              <a:pathLst>
                <a:path w="1151" h="1439" extrusionOk="0">
                  <a:moveTo>
                    <a:pt x="653" y="1"/>
                  </a:moveTo>
                  <a:cubicBezTo>
                    <a:pt x="630" y="1"/>
                    <a:pt x="599" y="28"/>
                    <a:pt x="579" y="72"/>
                  </a:cubicBezTo>
                  <a:cubicBezTo>
                    <a:pt x="555" y="126"/>
                    <a:pt x="559" y="191"/>
                    <a:pt x="586" y="214"/>
                  </a:cubicBezTo>
                  <a:lnTo>
                    <a:pt x="905" y="456"/>
                  </a:lnTo>
                  <a:lnTo>
                    <a:pt x="69" y="939"/>
                  </a:lnTo>
                  <a:cubicBezTo>
                    <a:pt x="31" y="963"/>
                    <a:pt x="0" y="1024"/>
                    <a:pt x="0" y="1082"/>
                  </a:cubicBezTo>
                  <a:cubicBezTo>
                    <a:pt x="0" y="1126"/>
                    <a:pt x="21" y="1153"/>
                    <a:pt x="45" y="1153"/>
                  </a:cubicBezTo>
                  <a:cubicBezTo>
                    <a:pt x="52" y="1153"/>
                    <a:pt x="62" y="1149"/>
                    <a:pt x="69" y="1146"/>
                  </a:cubicBezTo>
                  <a:lnTo>
                    <a:pt x="905" y="663"/>
                  </a:lnTo>
                  <a:lnTo>
                    <a:pt x="586" y="1275"/>
                  </a:lnTo>
                  <a:cubicBezTo>
                    <a:pt x="559" y="1330"/>
                    <a:pt x="555" y="1398"/>
                    <a:pt x="579" y="1425"/>
                  </a:cubicBezTo>
                  <a:cubicBezTo>
                    <a:pt x="586" y="1435"/>
                    <a:pt x="595" y="1438"/>
                    <a:pt x="606" y="1438"/>
                  </a:cubicBezTo>
                  <a:cubicBezTo>
                    <a:pt x="612" y="1438"/>
                    <a:pt x="623" y="1438"/>
                    <a:pt x="630" y="1432"/>
                  </a:cubicBezTo>
                  <a:cubicBezTo>
                    <a:pt x="647" y="1421"/>
                    <a:pt x="661" y="1405"/>
                    <a:pt x="674" y="1380"/>
                  </a:cubicBezTo>
                  <a:lnTo>
                    <a:pt x="1126" y="511"/>
                  </a:lnTo>
                  <a:lnTo>
                    <a:pt x="1130" y="507"/>
                  </a:lnTo>
                  <a:cubicBezTo>
                    <a:pt x="1133" y="497"/>
                    <a:pt x="1136" y="487"/>
                    <a:pt x="1140" y="473"/>
                  </a:cubicBezTo>
                  <a:cubicBezTo>
                    <a:pt x="1143" y="470"/>
                    <a:pt x="1143" y="467"/>
                    <a:pt x="1143" y="462"/>
                  </a:cubicBezTo>
                  <a:cubicBezTo>
                    <a:pt x="1146" y="449"/>
                    <a:pt x="1150" y="432"/>
                    <a:pt x="1150" y="418"/>
                  </a:cubicBezTo>
                  <a:cubicBezTo>
                    <a:pt x="1150" y="405"/>
                    <a:pt x="1146" y="391"/>
                    <a:pt x="1143" y="381"/>
                  </a:cubicBezTo>
                  <a:cubicBezTo>
                    <a:pt x="1143" y="378"/>
                    <a:pt x="1143" y="378"/>
                    <a:pt x="1140" y="374"/>
                  </a:cubicBezTo>
                  <a:cubicBezTo>
                    <a:pt x="1136" y="368"/>
                    <a:pt x="1133" y="360"/>
                    <a:pt x="1130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7" y="1"/>
                    <a:pt x="661" y="1"/>
                    <a:pt x="653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2286850" y="3262400"/>
              <a:ext cx="25925" cy="51625"/>
            </a:xfrm>
            <a:custGeom>
              <a:avLst/>
              <a:gdLst/>
              <a:ahLst/>
              <a:cxnLst/>
              <a:rect l="l" t="t" r="r" b="b"/>
              <a:pathLst>
                <a:path w="1037" h="2065" extrusionOk="0">
                  <a:moveTo>
                    <a:pt x="959" y="1"/>
                  </a:moveTo>
                  <a:cubicBezTo>
                    <a:pt x="945" y="1"/>
                    <a:pt x="925" y="18"/>
                    <a:pt x="914" y="45"/>
                  </a:cubicBezTo>
                  <a:lnTo>
                    <a:pt x="799" y="327"/>
                  </a:lnTo>
                  <a:cubicBezTo>
                    <a:pt x="789" y="324"/>
                    <a:pt x="779" y="324"/>
                    <a:pt x="768" y="324"/>
                  </a:cubicBezTo>
                  <a:cubicBezTo>
                    <a:pt x="581" y="324"/>
                    <a:pt x="360" y="511"/>
                    <a:pt x="208" y="834"/>
                  </a:cubicBezTo>
                  <a:cubicBezTo>
                    <a:pt x="0" y="1269"/>
                    <a:pt x="0" y="1789"/>
                    <a:pt x="208" y="1987"/>
                  </a:cubicBezTo>
                  <a:cubicBezTo>
                    <a:pt x="261" y="2041"/>
                    <a:pt x="327" y="2064"/>
                    <a:pt x="398" y="2064"/>
                  </a:cubicBezTo>
                  <a:cubicBezTo>
                    <a:pt x="456" y="2064"/>
                    <a:pt x="520" y="2048"/>
                    <a:pt x="585" y="2011"/>
                  </a:cubicBezTo>
                  <a:cubicBezTo>
                    <a:pt x="718" y="1932"/>
                    <a:pt x="853" y="1772"/>
                    <a:pt x="959" y="1554"/>
                  </a:cubicBezTo>
                  <a:cubicBezTo>
                    <a:pt x="986" y="1501"/>
                    <a:pt x="986" y="1432"/>
                    <a:pt x="959" y="1408"/>
                  </a:cubicBezTo>
                  <a:cubicBezTo>
                    <a:pt x="952" y="1402"/>
                    <a:pt x="942" y="1399"/>
                    <a:pt x="935" y="1399"/>
                  </a:cubicBezTo>
                  <a:cubicBezTo>
                    <a:pt x="911" y="1399"/>
                    <a:pt x="884" y="1422"/>
                    <a:pt x="864" y="1463"/>
                  </a:cubicBezTo>
                  <a:cubicBezTo>
                    <a:pt x="751" y="1701"/>
                    <a:pt x="585" y="1844"/>
                    <a:pt x="442" y="1844"/>
                  </a:cubicBezTo>
                  <a:cubicBezTo>
                    <a:pt x="391" y="1844"/>
                    <a:pt x="343" y="1827"/>
                    <a:pt x="302" y="1786"/>
                  </a:cubicBezTo>
                  <a:cubicBezTo>
                    <a:pt x="150" y="1636"/>
                    <a:pt x="150" y="1253"/>
                    <a:pt x="302" y="926"/>
                  </a:cubicBezTo>
                  <a:cubicBezTo>
                    <a:pt x="412" y="691"/>
                    <a:pt x="571" y="555"/>
                    <a:pt x="710" y="545"/>
                  </a:cubicBezTo>
                  <a:lnTo>
                    <a:pt x="710" y="545"/>
                  </a:lnTo>
                  <a:lnTo>
                    <a:pt x="622" y="756"/>
                  </a:lnTo>
                  <a:cubicBezTo>
                    <a:pt x="605" y="804"/>
                    <a:pt x="616" y="845"/>
                    <a:pt x="639" y="845"/>
                  </a:cubicBezTo>
                  <a:cubicBezTo>
                    <a:pt x="646" y="845"/>
                    <a:pt x="649" y="845"/>
                    <a:pt x="656" y="840"/>
                  </a:cubicBezTo>
                  <a:lnTo>
                    <a:pt x="996" y="616"/>
                  </a:lnTo>
                  <a:cubicBezTo>
                    <a:pt x="1020" y="603"/>
                    <a:pt x="1037" y="559"/>
                    <a:pt x="1033" y="525"/>
                  </a:cubicBezTo>
                  <a:lnTo>
                    <a:pt x="986" y="35"/>
                  </a:lnTo>
                  <a:cubicBezTo>
                    <a:pt x="983" y="1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2520750" y="3068025"/>
              <a:ext cx="23550" cy="46700"/>
            </a:xfrm>
            <a:custGeom>
              <a:avLst/>
              <a:gdLst/>
              <a:ahLst/>
              <a:cxnLst/>
              <a:rect l="l" t="t" r="r" b="b"/>
              <a:pathLst>
                <a:path w="942" h="1868" extrusionOk="0">
                  <a:moveTo>
                    <a:pt x="871" y="1"/>
                  </a:moveTo>
                  <a:cubicBezTo>
                    <a:pt x="840" y="1"/>
                    <a:pt x="803" y="35"/>
                    <a:pt x="775" y="89"/>
                  </a:cubicBezTo>
                  <a:lnTo>
                    <a:pt x="469" y="735"/>
                  </a:lnTo>
                  <a:lnTo>
                    <a:pt x="166" y="440"/>
                  </a:lnTo>
                  <a:cubicBezTo>
                    <a:pt x="157" y="432"/>
                    <a:pt x="146" y="426"/>
                    <a:pt x="133" y="426"/>
                  </a:cubicBezTo>
                  <a:cubicBezTo>
                    <a:pt x="102" y="426"/>
                    <a:pt x="61" y="460"/>
                    <a:pt x="34" y="517"/>
                  </a:cubicBezTo>
                  <a:cubicBezTo>
                    <a:pt x="0" y="592"/>
                    <a:pt x="0" y="680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3"/>
                    <a:pt x="58" y="1868"/>
                    <a:pt x="69" y="1868"/>
                  </a:cubicBezTo>
                  <a:cubicBezTo>
                    <a:pt x="78" y="1868"/>
                    <a:pt x="89" y="1863"/>
                    <a:pt x="102" y="1857"/>
                  </a:cubicBezTo>
                  <a:cubicBezTo>
                    <a:pt x="126" y="1843"/>
                    <a:pt x="150" y="1816"/>
                    <a:pt x="166" y="1779"/>
                  </a:cubicBezTo>
                  <a:lnTo>
                    <a:pt x="469" y="1136"/>
                  </a:lnTo>
                  <a:lnTo>
                    <a:pt x="775" y="1429"/>
                  </a:lnTo>
                  <a:cubicBezTo>
                    <a:pt x="786" y="1435"/>
                    <a:pt x="796" y="1442"/>
                    <a:pt x="806" y="1442"/>
                  </a:cubicBezTo>
                  <a:cubicBezTo>
                    <a:pt x="816" y="1442"/>
                    <a:pt x="830" y="1439"/>
                    <a:pt x="840" y="1432"/>
                  </a:cubicBezTo>
                  <a:cubicBezTo>
                    <a:pt x="864" y="1419"/>
                    <a:pt x="888" y="1391"/>
                    <a:pt x="905" y="1353"/>
                  </a:cubicBezTo>
                  <a:cubicBezTo>
                    <a:pt x="942" y="1276"/>
                    <a:pt x="942" y="1187"/>
                    <a:pt x="905" y="1154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2" y="140"/>
                    <a:pt x="942" y="48"/>
                    <a:pt x="905" y="15"/>
                  </a:cubicBezTo>
                  <a:cubicBezTo>
                    <a:pt x="894" y="4"/>
                    <a:pt x="885" y="1"/>
                    <a:pt x="871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2339100" y="2541450"/>
              <a:ext cx="1222175" cy="751125"/>
            </a:xfrm>
            <a:custGeom>
              <a:avLst/>
              <a:gdLst/>
              <a:ahLst/>
              <a:cxnLst/>
              <a:rect l="l" t="t" r="r" b="b"/>
              <a:pathLst>
                <a:path w="48887" h="30045" extrusionOk="0">
                  <a:moveTo>
                    <a:pt x="48591" y="1"/>
                  </a:moveTo>
                  <a:cubicBezTo>
                    <a:pt x="48519" y="1"/>
                    <a:pt x="48438" y="24"/>
                    <a:pt x="48352" y="73"/>
                  </a:cubicBezTo>
                  <a:lnTo>
                    <a:pt x="534" y="27670"/>
                  </a:lnTo>
                  <a:cubicBezTo>
                    <a:pt x="239" y="27839"/>
                    <a:pt x="1" y="28251"/>
                    <a:pt x="1" y="28591"/>
                  </a:cubicBezTo>
                  <a:lnTo>
                    <a:pt x="1" y="29665"/>
                  </a:lnTo>
                  <a:cubicBezTo>
                    <a:pt x="1" y="29906"/>
                    <a:pt x="120" y="30044"/>
                    <a:pt x="295" y="30044"/>
                  </a:cubicBezTo>
                  <a:cubicBezTo>
                    <a:pt x="367" y="30044"/>
                    <a:pt x="448" y="30021"/>
                    <a:pt x="534" y="29971"/>
                  </a:cubicBezTo>
                  <a:lnTo>
                    <a:pt x="48352" y="2378"/>
                  </a:lnTo>
                  <a:cubicBezTo>
                    <a:pt x="48649" y="2209"/>
                    <a:pt x="48887" y="1797"/>
                    <a:pt x="48887" y="1457"/>
                  </a:cubicBezTo>
                  <a:lnTo>
                    <a:pt x="48887" y="382"/>
                  </a:lnTo>
                  <a:cubicBezTo>
                    <a:pt x="48887" y="141"/>
                    <a:pt x="48767" y="1"/>
                    <a:pt x="48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3523600" y="2556875"/>
              <a:ext cx="30625" cy="43975"/>
            </a:xfrm>
            <a:custGeom>
              <a:avLst/>
              <a:gdLst/>
              <a:ahLst/>
              <a:cxnLst/>
              <a:rect l="l" t="t" r="r" b="b"/>
              <a:pathLst>
                <a:path w="1225" h="1759" extrusionOk="0">
                  <a:moveTo>
                    <a:pt x="633" y="10"/>
                  </a:moveTo>
                  <a:cubicBezTo>
                    <a:pt x="643" y="10"/>
                    <a:pt x="653" y="18"/>
                    <a:pt x="660" y="27"/>
                  </a:cubicBezTo>
                  <a:lnTo>
                    <a:pt x="799" y="324"/>
                  </a:lnTo>
                  <a:cubicBezTo>
                    <a:pt x="806" y="340"/>
                    <a:pt x="817" y="348"/>
                    <a:pt x="831" y="348"/>
                  </a:cubicBezTo>
                  <a:cubicBezTo>
                    <a:pt x="837" y="348"/>
                    <a:pt x="843" y="347"/>
                    <a:pt x="850" y="344"/>
                  </a:cubicBezTo>
                  <a:lnTo>
                    <a:pt x="1163" y="225"/>
                  </a:lnTo>
                  <a:cubicBezTo>
                    <a:pt x="1168" y="224"/>
                    <a:pt x="1173" y="223"/>
                    <a:pt x="1177" y="223"/>
                  </a:cubicBezTo>
                  <a:cubicBezTo>
                    <a:pt x="1184" y="223"/>
                    <a:pt x="1191" y="225"/>
                    <a:pt x="1197" y="231"/>
                  </a:cubicBezTo>
                  <a:cubicBezTo>
                    <a:pt x="1211" y="249"/>
                    <a:pt x="1214" y="293"/>
                    <a:pt x="1190" y="337"/>
                  </a:cubicBezTo>
                  <a:lnTo>
                    <a:pt x="963" y="762"/>
                  </a:lnTo>
                  <a:cubicBezTo>
                    <a:pt x="949" y="789"/>
                    <a:pt x="942" y="820"/>
                    <a:pt x="946" y="843"/>
                  </a:cubicBezTo>
                  <a:lnTo>
                    <a:pt x="1000" y="1228"/>
                  </a:lnTo>
                  <a:cubicBezTo>
                    <a:pt x="1003" y="1268"/>
                    <a:pt x="983" y="1316"/>
                    <a:pt x="959" y="1339"/>
                  </a:cubicBezTo>
                  <a:cubicBezTo>
                    <a:pt x="946" y="1353"/>
                    <a:pt x="932" y="1360"/>
                    <a:pt x="919" y="1360"/>
                  </a:cubicBezTo>
                  <a:lnTo>
                    <a:pt x="640" y="1323"/>
                  </a:lnTo>
                  <a:cubicBezTo>
                    <a:pt x="619" y="1323"/>
                    <a:pt x="595" y="1336"/>
                    <a:pt x="578" y="1360"/>
                  </a:cubicBezTo>
                  <a:lnTo>
                    <a:pt x="296" y="1717"/>
                  </a:lnTo>
                  <a:cubicBezTo>
                    <a:pt x="282" y="1736"/>
                    <a:pt x="265" y="1746"/>
                    <a:pt x="250" y="1746"/>
                  </a:cubicBezTo>
                  <a:cubicBezTo>
                    <a:pt x="246" y="1746"/>
                    <a:pt x="242" y="1746"/>
                    <a:pt x="238" y="1744"/>
                  </a:cubicBezTo>
                  <a:cubicBezTo>
                    <a:pt x="225" y="1738"/>
                    <a:pt x="214" y="1714"/>
                    <a:pt x="218" y="1686"/>
                  </a:cubicBezTo>
                  <a:lnTo>
                    <a:pt x="272" y="1242"/>
                  </a:lnTo>
                  <a:cubicBezTo>
                    <a:pt x="276" y="1211"/>
                    <a:pt x="269" y="1184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0" y="989"/>
                    <a:pt x="10" y="969"/>
                  </a:cubicBezTo>
                  <a:cubicBezTo>
                    <a:pt x="10" y="931"/>
                    <a:pt x="31" y="884"/>
                    <a:pt x="62" y="860"/>
                  </a:cubicBezTo>
                  <a:lnTo>
                    <a:pt x="374" y="622"/>
                  </a:lnTo>
                  <a:cubicBezTo>
                    <a:pt x="395" y="605"/>
                    <a:pt x="412" y="578"/>
                    <a:pt x="418" y="548"/>
                  </a:cubicBezTo>
                  <a:lnTo>
                    <a:pt x="561" y="89"/>
                  </a:lnTo>
                  <a:cubicBezTo>
                    <a:pt x="575" y="41"/>
                    <a:pt x="609" y="10"/>
                    <a:pt x="633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4" y="38"/>
                    <a:pt x="551" y="89"/>
                  </a:cubicBezTo>
                  <a:lnTo>
                    <a:pt x="412" y="544"/>
                  </a:lnTo>
                  <a:cubicBezTo>
                    <a:pt x="401" y="572"/>
                    <a:pt x="385" y="599"/>
                    <a:pt x="368" y="612"/>
                  </a:cubicBezTo>
                  <a:lnTo>
                    <a:pt x="54" y="854"/>
                  </a:lnTo>
                  <a:cubicBezTo>
                    <a:pt x="18" y="881"/>
                    <a:pt x="1" y="931"/>
                    <a:pt x="1" y="969"/>
                  </a:cubicBezTo>
                  <a:cubicBezTo>
                    <a:pt x="1" y="993"/>
                    <a:pt x="7" y="1010"/>
                    <a:pt x="21" y="1020"/>
                  </a:cubicBezTo>
                  <a:lnTo>
                    <a:pt x="249" y="1184"/>
                  </a:lnTo>
                  <a:cubicBezTo>
                    <a:pt x="258" y="1190"/>
                    <a:pt x="266" y="1211"/>
                    <a:pt x="263" y="1237"/>
                  </a:cubicBezTo>
                  <a:lnTo>
                    <a:pt x="208" y="1683"/>
                  </a:lnTo>
                  <a:cubicBezTo>
                    <a:pt x="205" y="1721"/>
                    <a:pt x="214" y="1744"/>
                    <a:pt x="235" y="1755"/>
                  </a:cubicBezTo>
                  <a:cubicBezTo>
                    <a:pt x="238" y="1755"/>
                    <a:pt x="245" y="1758"/>
                    <a:pt x="249" y="1758"/>
                  </a:cubicBezTo>
                  <a:cubicBezTo>
                    <a:pt x="269" y="1758"/>
                    <a:pt x="289" y="1744"/>
                    <a:pt x="307" y="1721"/>
                  </a:cubicBezTo>
                  <a:lnTo>
                    <a:pt x="585" y="1364"/>
                  </a:lnTo>
                  <a:cubicBezTo>
                    <a:pt x="602" y="1344"/>
                    <a:pt x="622" y="1333"/>
                    <a:pt x="636" y="1333"/>
                  </a:cubicBezTo>
                  <a:lnTo>
                    <a:pt x="915" y="1370"/>
                  </a:lnTo>
                  <a:cubicBezTo>
                    <a:pt x="932" y="1370"/>
                    <a:pt x="949" y="1364"/>
                    <a:pt x="966" y="1347"/>
                  </a:cubicBezTo>
                  <a:cubicBezTo>
                    <a:pt x="993" y="1319"/>
                    <a:pt x="1017" y="1272"/>
                    <a:pt x="1010" y="1228"/>
                  </a:cubicBezTo>
                  <a:lnTo>
                    <a:pt x="956" y="843"/>
                  </a:lnTo>
                  <a:cubicBezTo>
                    <a:pt x="952" y="820"/>
                    <a:pt x="959" y="793"/>
                    <a:pt x="972" y="765"/>
                  </a:cubicBezTo>
                  <a:lnTo>
                    <a:pt x="1201" y="340"/>
                  </a:lnTo>
                  <a:cubicBezTo>
                    <a:pt x="1221" y="296"/>
                    <a:pt x="1225" y="249"/>
                    <a:pt x="1204" y="225"/>
                  </a:cubicBezTo>
                  <a:cubicBezTo>
                    <a:pt x="1197" y="216"/>
                    <a:pt x="1187" y="211"/>
                    <a:pt x="1176" y="211"/>
                  </a:cubicBezTo>
                  <a:cubicBezTo>
                    <a:pt x="1171" y="211"/>
                    <a:pt x="1165" y="212"/>
                    <a:pt x="1160" y="214"/>
                  </a:cubicBezTo>
                  <a:lnTo>
                    <a:pt x="847" y="337"/>
                  </a:lnTo>
                  <a:cubicBezTo>
                    <a:pt x="842" y="339"/>
                    <a:pt x="838" y="339"/>
                    <a:pt x="834" y="339"/>
                  </a:cubicBezTo>
                  <a:cubicBezTo>
                    <a:pt x="823" y="339"/>
                    <a:pt x="814" y="332"/>
                    <a:pt x="806" y="320"/>
                  </a:cubicBezTo>
                  <a:lnTo>
                    <a:pt x="666" y="24"/>
                  </a:lnTo>
                  <a:cubicBezTo>
                    <a:pt x="660" y="7"/>
                    <a:pt x="646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3571625" y="2509175"/>
              <a:ext cx="47950" cy="30900"/>
            </a:xfrm>
            <a:custGeom>
              <a:avLst/>
              <a:gdLst/>
              <a:ahLst/>
              <a:cxnLst/>
              <a:rect l="l" t="t" r="r" b="b"/>
              <a:pathLst>
                <a:path w="1918" h="1236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4"/>
                  </a:cubicBezTo>
                  <a:lnTo>
                    <a:pt x="120" y="892"/>
                  </a:lnTo>
                  <a:cubicBezTo>
                    <a:pt x="31" y="942"/>
                    <a:pt x="0" y="1055"/>
                    <a:pt x="51" y="1143"/>
                  </a:cubicBezTo>
                  <a:cubicBezTo>
                    <a:pt x="85" y="1201"/>
                    <a:pt x="146" y="1235"/>
                    <a:pt x="211" y="1235"/>
                  </a:cubicBezTo>
                  <a:cubicBezTo>
                    <a:pt x="242" y="1235"/>
                    <a:pt x="275" y="1225"/>
                    <a:pt x="303" y="1208"/>
                  </a:cubicBezTo>
                  <a:lnTo>
                    <a:pt x="1799" y="344"/>
                  </a:lnTo>
                  <a:cubicBezTo>
                    <a:pt x="1887" y="294"/>
                    <a:pt x="1918" y="181"/>
                    <a:pt x="1866" y="93"/>
                  </a:cubicBezTo>
                  <a:cubicBezTo>
                    <a:pt x="1833" y="35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3571625" y="2530775"/>
              <a:ext cx="47950" cy="30875"/>
            </a:xfrm>
            <a:custGeom>
              <a:avLst/>
              <a:gdLst/>
              <a:ahLst/>
              <a:cxnLst/>
              <a:rect l="l" t="t" r="r" b="b"/>
              <a:pathLst>
                <a:path w="1918" h="1235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8"/>
                  </a:cubicBezTo>
                  <a:lnTo>
                    <a:pt x="120" y="891"/>
                  </a:lnTo>
                  <a:cubicBezTo>
                    <a:pt x="31" y="942"/>
                    <a:pt x="0" y="1054"/>
                    <a:pt x="51" y="1143"/>
                  </a:cubicBezTo>
                  <a:cubicBezTo>
                    <a:pt x="85" y="1200"/>
                    <a:pt x="146" y="1235"/>
                    <a:pt x="211" y="1235"/>
                  </a:cubicBezTo>
                  <a:cubicBezTo>
                    <a:pt x="242" y="1235"/>
                    <a:pt x="275" y="1228"/>
                    <a:pt x="303" y="1211"/>
                  </a:cubicBezTo>
                  <a:lnTo>
                    <a:pt x="1799" y="344"/>
                  </a:lnTo>
                  <a:cubicBezTo>
                    <a:pt x="1887" y="296"/>
                    <a:pt x="1918" y="180"/>
                    <a:pt x="1866" y="92"/>
                  </a:cubicBezTo>
                  <a:cubicBezTo>
                    <a:pt x="1833" y="34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3571625" y="2552450"/>
              <a:ext cx="47950" cy="30775"/>
            </a:xfrm>
            <a:custGeom>
              <a:avLst/>
              <a:gdLst/>
              <a:ahLst/>
              <a:cxnLst/>
              <a:rect l="l" t="t" r="r" b="b"/>
              <a:pathLst>
                <a:path w="1918" h="1231" extrusionOk="0">
                  <a:moveTo>
                    <a:pt x="1707" y="0"/>
                  </a:moveTo>
                  <a:cubicBezTo>
                    <a:pt x="1676" y="0"/>
                    <a:pt x="1646" y="7"/>
                    <a:pt x="1615" y="24"/>
                  </a:cubicBezTo>
                  <a:lnTo>
                    <a:pt x="120" y="888"/>
                  </a:lnTo>
                  <a:cubicBezTo>
                    <a:pt x="31" y="939"/>
                    <a:pt x="0" y="1051"/>
                    <a:pt x="51" y="1139"/>
                  </a:cubicBezTo>
                  <a:cubicBezTo>
                    <a:pt x="85" y="1197"/>
                    <a:pt x="146" y="1231"/>
                    <a:pt x="211" y="1231"/>
                  </a:cubicBezTo>
                  <a:cubicBezTo>
                    <a:pt x="242" y="1231"/>
                    <a:pt x="275" y="1224"/>
                    <a:pt x="303" y="1207"/>
                  </a:cubicBezTo>
                  <a:lnTo>
                    <a:pt x="1799" y="344"/>
                  </a:lnTo>
                  <a:cubicBezTo>
                    <a:pt x="1887" y="293"/>
                    <a:pt x="1918" y="181"/>
                    <a:pt x="1866" y="93"/>
                  </a:cubicBezTo>
                  <a:cubicBezTo>
                    <a:pt x="1833" y="31"/>
                    <a:pt x="1772" y="0"/>
                    <a:pt x="1707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139625" y="33128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8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1566000" y="2051525"/>
              <a:ext cx="1471450" cy="930100"/>
            </a:xfrm>
            <a:custGeom>
              <a:avLst/>
              <a:gdLst/>
              <a:ahLst/>
              <a:cxnLst/>
              <a:rect l="l" t="t" r="r" b="b"/>
              <a:pathLst>
                <a:path w="58858" h="37204" extrusionOk="0">
                  <a:moveTo>
                    <a:pt x="58564" y="1"/>
                  </a:moveTo>
                  <a:cubicBezTo>
                    <a:pt x="58493" y="1"/>
                    <a:pt x="58412" y="24"/>
                    <a:pt x="58327" y="73"/>
                  </a:cubicBezTo>
                  <a:lnTo>
                    <a:pt x="531" y="33439"/>
                  </a:lnTo>
                  <a:cubicBezTo>
                    <a:pt x="238" y="33609"/>
                    <a:pt x="0" y="34021"/>
                    <a:pt x="0" y="34361"/>
                  </a:cubicBezTo>
                  <a:lnTo>
                    <a:pt x="0" y="37203"/>
                  </a:lnTo>
                  <a:lnTo>
                    <a:pt x="1466" y="36356"/>
                  </a:lnTo>
                  <a:cubicBezTo>
                    <a:pt x="1758" y="36187"/>
                    <a:pt x="1996" y="35776"/>
                    <a:pt x="1996" y="35435"/>
                  </a:cubicBezTo>
                  <a:lnTo>
                    <a:pt x="1996" y="34361"/>
                  </a:lnTo>
                  <a:cubicBezTo>
                    <a:pt x="1996" y="34021"/>
                    <a:pt x="2234" y="33609"/>
                    <a:pt x="2530" y="33439"/>
                  </a:cubicBezTo>
                  <a:lnTo>
                    <a:pt x="15432" y="25991"/>
                  </a:lnTo>
                  <a:cubicBezTo>
                    <a:pt x="15518" y="25941"/>
                    <a:pt x="15598" y="25917"/>
                    <a:pt x="15670" y="25917"/>
                  </a:cubicBezTo>
                  <a:cubicBezTo>
                    <a:pt x="15843" y="25917"/>
                    <a:pt x="15963" y="26056"/>
                    <a:pt x="15963" y="26297"/>
                  </a:cubicBezTo>
                  <a:lnTo>
                    <a:pt x="15963" y="27374"/>
                  </a:lnTo>
                  <a:cubicBezTo>
                    <a:pt x="15963" y="27613"/>
                    <a:pt x="16082" y="27753"/>
                    <a:pt x="16257" y="27753"/>
                  </a:cubicBezTo>
                  <a:cubicBezTo>
                    <a:pt x="16328" y="27753"/>
                    <a:pt x="16408" y="27730"/>
                    <a:pt x="16493" y="27680"/>
                  </a:cubicBezTo>
                  <a:lnTo>
                    <a:pt x="58857" y="3222"/>
                  </a:lnTo>
                  <a:lnTo>
                    <a:pt x="58857" y="379"/>
                  </a:lnTo>
                  <a:cubicBezTo>
                    <a:pt x="58857" y="139"/>
                    <a:pt x="58738" y="1"/>
                    <a:pt x="5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1541000" y="3053575"/>
              <a:ext cx="35800" cy="1132975"/>
            </a:xfrm>
            <a:custGeom>
              <a:avLst/>
              <a:gdLst/>
              <a:ahLst/>
              <a:cxnLst/>
              <a:rect l="l" t="t" r="r" b="b"/>
              <a:pathLst>
                <a:path w="1432" h="45319" extrusionOk="0">
                  <a:moveTo>
                    <a:pt x="1432" y="45232"/>
                  </a:moveTo>
                  <a:lnTo>
                    <a:pt x="1432" y="45232"/>
                  </a:lnTo>
                  <a:cubicBezTo>
                    <a:pt x="1428" y="45233"/>
                    <a:pt x="1425" y="45234"/>
                    <a:pt x="1421" y="45236"/>
                  </a:cubicBezTo>
                  <a:lnTo>
                    <a:pt x="1421" y="45236"/>
                  </a:lnTo>
                  <a:cubicBezTo>
                    <a:pt x="1425" y="45235"/>
                    <a:pt x="1429" y="45233"/>
                    <a:pt x="1432" y="45232"/>
                  </a:cubicBezTo>
                  <a:close/>
                  <a:moveTo>
                    <a:pt x="1421" y="45236"/>
                  </a:moveTo>
                  <a:cubicBezTo>
                    <a:pt x="1417" y="45237"/>
                    <a:pt x="1412" y="45238"/>
                    <a:pt x="1408" y="45238"/>
                  </a:cubicBezTo>
                  <a:cubicBezTo>
                    <a:pt x="1404" y="45241"/>
                    <a:pt x="1400" y="45243"/>
                    <a:pt x="1396" y="45245"/>
                  </a:cubicBezTo>
                  <a:lnTo>
                    <a:pt x="1396" y="45245"/>
                  </a:lnTo>
                  <a:cubicBezTo>
                    <a:pt x="1405" y="45242"/>
                    <a:pt x="1413" y="45239"/>
                    <a:pt x="1421" y="45236"/>
                  </a:cubicBezTo>
                  <a:close/>
                  <a:moveTo>
                    <a:pt x="1" y="1"/>
                  </a:moveTo>
                  <a:lnTo>
                    <a:pt x="4" y="44304"/>
                  </a:lnTo>
                  <a:cubicBezTo>
                    <a:pt x="4" y="44643"/>
                    <a:pt x="225" y="45045"/>
                    <a:pt x="504" y="45205"/>
                  </a:cubicBezTo>
                  <a:cubicBezTo>
                    <a:pt x="633" y="45279"/>
                    <a:pt x="802" y="45319"/>
                    <a:pt x="976" y="45319"/>
                  </a:cubicBezTo>
                  <a:cubicBezTo>
                    <a:pt x="1022" y="45319"/>
                    <a:pt x="1069" y="45316"/>
                    <a:pt x="1116" y="45310"/>
                  </a:cubicBezTo>
                  <a:cubicBezTo>
                    <a:pt x="1143" y="45310"/>
                    <a:pt x="1170" y="45304"/>
                    <a:pt x="1194" y="45299"/>
                  </a:cubicBezTo>
                  <a:cubicBezTo>
                    <a:pt x="1215" y="45299"/>
                    <a:pt x="1231" y="45293"/>
                    <a:pt x="1245" y="45290"/>
                  </a:cubicBezTo>
                  <a:cubicBezTo>
                    <a:pt x="1272" y="45286"/>
                    <a:pt x="1296" y="45279"/>
                    <a:pt x="1320" y="45273"/>
                  </a:cubicBezTo>
                  <a:cubicBezTo>
                    <a:pt x="1333" y="45269"/>
                    <a:pt x="1347" y="45266"/>
                    <a:pt x="1358" y="45259"/>
                  </a:cubicBezTo>
                  <a:cubicBezTo>
                    <a:pt x="1370" y="45256"/>
                    <a:pt x="1383" y="45252"/>
                    <a:pt x="1396" y="45245"/>
                  </a:cubicBezTo>
                  <a:lnTo>
                    <a:pt x="1396" y="45245"/>
                  </a:lnTo>
                  <a:cubicBezTo>
                    <a:pt x="1391" y="45247"/>
                    <a:pt x="1386" y="45248"/>
                    <a:pt x="1381" y="45249"/>
                  </a:cubicBezTo>
                  <a:lnTo>
                    <a:pt x="1367" y="45249"/>
                  </a:lnTo>
                  <a:cubicBezTo>
                    <a:pt x="1344" y="45255"/>
                    <a:pt x="1320" y="45259"/>
                    <a:pt x="1296" y="45259"/>
                  </a:cubicBezTo>
                  <a:cubicBezTo>
                    <a:pt x="1123" y="45259"/>
                    <a:pt x="1000" y="45120"/>
                    <a:pt x="1000" y="44878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1840350" y="3055800"/>
              <a:ext cx="28850" cy="184975"/>
            </a:xfrm>
            <a:custGeom>
              <a:avLst/>
              <a:gdLst/>
              <a:ahLst/>
              <a:cxnLst/>
              <a:rect l="l" t="t" r="r" b="b"/>
              <a:pathLst>
                <a:path w="1154" h="7399" extrusionOk="0">
                  <a:moveTo>
                    <a:pt x="157" y="0"/>
                  </a:moveTo>
                  <a:cubicBezTo>
                    <a:pt x="99" y="102"/>
                    <a:pt x="52" y="218"/>
                    <a:pt x="24" y="326"/>
                  </a:cubicBezTo>
                  <a:cubicBezTo>
                    <a:pt x="15" y="371"/>
                    <a:pt x="7" y="415"/>
                    <a:pt x="1" y="459"/>
                  </a:cubicBezTo>
                  <a:lnTo>
                    <a:pt x="1" y="524"/>
                  </a:lnTo>
                  <a:lnTo>
                    <a:pt x="1" y="6820"/>
                  </a:lnTo>
                  <a:lnTo>
                    <a:pt x="1000" y="7398"/>
                  </a:lnTo>
                  <a:lnTo>
                    <a:pt x="1000" y="1098"/>
                  </a:lnTo>
                  <a:cubicBezTo>
                    <a:pt x="1000" y="929"/>
                    <a:pt x="1058" y="741"/>
                    <a:pt x="1154" y="57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648F8-DC6B-4B20-B381-D82E7E06221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47673" y="1458634"/>
            <a:ext cx="2553994" cy="264600"/>
          </a:xfrm>
        </p:spPr>
        <p:txBody>
          <a:bodyPr/>
          <a:lstStyle/>
          <a:p>
            <a:r>
              <a:rPr lang="en-GB" sz="2400" dirty="0"/>
              <a:t>Target Population: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83DF6D-4DA1-4602-8A60-DB58E1A611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2737" y="1855534"/>
            <a:ext cx="3158639" cy="255509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Donors that have the highest probability of donating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In campaign 7244: over 45% we start losing money </a:t>
            </a:r>
          </a:p>
          <a:p>
            <a:pPr marL="3302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58750" indent="0"/>
            <a:endParaRPr lang="en-GB" dirty="0"/>
          </a:p>
        </p:txBody>
      </p:sp>
      <p:sp>
        <p:nvSpPr>
          <p:cNvPr id="5230" name="Google Shape;5230;p39"/>
          <p:cNvSpPr txBox="1">
            <a:spLocks noGrp="1"/>
          </p:cNvSpPr>
          <p:nvPr>
            <p:ph type="ctrTitle"/>
          </p:nvPr>
        </p:nvSpPr>
        <p:spPr>
          <a:xfrm>
            <a:off x="1516158" y="33427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STRATEGY PROPOSITION:</a:t>
            </a:r>
            <a:endParaRPr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862C61-68E5-4F61-A411-0E20A97E015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89787" y="1458634"/>
            <a:ext cx="2385000" cy="264600"/>
          </a:xfrm>
        </p:spPr>
        <p:txBody>
          <a:bodyPr/>
          <a:lstStyle/>
          <a:p>
            <a:r>
              <a:rPr lang="en-GB" sz="2400" dirty="0"/>
              <a:t>TOP 10 donors: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3B69B0C-4DB6-478B-8C4C-A27CD0681DA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64816" y="1855534"/>
            <a:ext cx="3313912" cy="255509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WHO:</a:t>
            </a:r>
            <a:r>
              <a:rPr lang="en-GB" sz="1400" dirty="0"/>
              <a:t> People who in the past have given the biggest amounts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STRATEGY: </a:t>
            </a:r>
            <a:r>
              <a:rPr lang="en-GB" sz="1400" dirty="0"/>
              <a:t>Could call them instead of sending them letter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BUT: </a:t>
            </a:r>
            <a:r>
              <a:rPr lang="en-GB" sz="1400" dirty="0"/>
              <a:t>make sure to not call or contact them too much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381" y="2321537"/>
            <a:ext cx="3667854" cy="1197428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04</a:t>
            </a:r>
            <a:r>
              <a:rPr lang="en-GB" sz="4400" dirty="0"/>
              <a:t>. CONCLUSION</a:t>
            </a:r>
          </a:p>
        </p:txBody>
      </p:sp>
      <p:grpSp>
        <p:nvGrpSpPr>
          <p:cNvPr id="3" name="Google Shape;5231;p39">
            <a:extLst>
              <a:ext uri="{FF2B5EF4-FFF2-40B4-BE49-F238E27FC236}">
                <a16:creationId xmlns:a16="http://schemas.microsoft.com/office/drawing/2014/main" id="{10AEAA0D-3657-4517-9112-89074625D979}"/>
              </a:ext>
            </a:extLst>
          </p:cNvPr>
          <p:cNvGrpSpPr/>
          <p:nvPr/>
        </p:nvGrpSpPr>
        <p:grpSpPr>
          <a:xfrm>
            <a:off x="459176" y="233955"/>
            <a:ext cx="3667854" cy="2848203"/>
            <a:chOff x="2477163" y="1156239"/>
            <a:chExt cx="4030406" cy="3027493"/>
          </a:xfrm>
        </p:grpSpPr>
        <p:sp>
          <p:nvSpPr>
            <p:cNvPr id="4" name="Google Shape;5232;p39">
              <a:extLst>
                <a:ext uri="{FF2B5EF4-FFF2-40B4-BE49-F238E27FC236}">
                  <a16:creationId xmlns:a16="http://schemas.microsoft.com/office/drawing/2014/main" id="{4467D817-44CB-46AC-84D9-DA2C8E63F1CC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33;p39">
              <a:extLst>
                <a:ext uri="{FF2B5EF4-FFF2-40B4-BE49-F238E27FC236}">
                  <a16:creationId xmlns:a16="http://schemas.microsoft.com/office/drawing/2014/main" id="{8B51B09D-40C4-44AB-A783-DCE31B2F6521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34;p39">
              <a:extLst>
                <a:ext uri="{FF2B5EF4-FFF2-40B4-BE49-F238E27FC236}">
                  <a16:creationId xmlns:a16="http://schemas.microsoft.com/office/drawing/2014/main" id="{3DAD432C-25E9-4C3A-9A25-D74127ECD48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35;p39">
              <a:extLst>
                <a:ext uri="{FF2B5EF4-FFF2-40B4-BE49-F238E27FC236}">
                  <a16:creationId xmlns:a16="http://schemas.microsoft.com/office/drawing/2014/main" id="{F498121E-B5C3-4501-B3D7-899FABD3EA72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36;p39">
              <a:extLst>
                <a:ext uri="{FF2B5EF4-FFF2-40B4-BE49-F238E27FC236}">
                  <a16:creationId xmlns:a16="http://schemas.microsoft.com/office/drawing/2014/main" id="{520696AB-6F6A-4403-9766-81BEBA8938DE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37;p39">
              <a:extLst>
                <a:ext uri="{FF2B5EF4-FFF2-40B4-BE49-F238E27FC236}">
                  <a16:creationId xmlns:a16="http://schemas.microsoft.com/office/drawing/2014/main" id="{4B7BB721-5884-4ED0-905A-58BADAE744B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38;p39">
              <a:extLst>
                <a:ext uri="{FF2B5EF4-FFF2-40B4-BE49-F238E27FC236}">
                  <a16:creationId xmlns:a16="http://schemas.microsoft.com/office/drawing/2014/main" id="{4ED3279D-7CF9-4EA2-9898-9542086D6A2F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39;p39">
              <a:extLst>
                <a:ext uri="{FF2B5EF4-FFF2-40B4-BE49-F238E27FC236}">
                  <a16:creationId xmlns:a16="http://schemas.microsoft.com/office/drawing/2014/main" id="{C636D180-E21B-473B-8E8B-D85C617FD33D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40;p39">
              <a:extLst>
                <a:ext uri="{FF2B5EF4-FFF2-40B4-BE49-F238E27FC236}">
                  <a16:creationId xmlns:a16="http://schemas.microsoft.com/office/drawing/2014/main" id="{77090AC7-1C36-4FD9-ABF5-0E717643A62A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41;p39">
              <a:extLst>
                <a:ext uri="{FF2B5EF4-FFF2-40B4-BE49-F238E27FC236}">
                  <a16:creationId xmlns:a16="http://schemas.microsoft.com/office/drawing/2014/main" id="{98EEE211-BB9C-4A09-89F9-2156FB754396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42;p39">
              <a:extLst>
                <a:ext uri="{FF2B5EF4-FFF2-40B4-BE49-F238E27FC236}">
                  <a16:creationId xmlns:a16="http://schemas.microsoft.com/office/drawing/2014/main" id="{15DD5BD1-0C76-45E2-8A94-19BE466C0C44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43;p39">
              <a:extLst>
                <a:ext uri="{FF2B5EF4-FFF2-40B4-BE49-F238E27FC236}">
                  <a16:creationId xmlns:a16="http://schemas.microsoft.com/office/drawing/2014/main" id="{42211126-0BE3-44C9-9B51-46EA06538B97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44;p39">
              <a:extLst>
                <a:ext uri="{FF2B5EF4-FFF2-40B4-BE49-F238E27FC236}">
                  <a16:creationId xmlns:a16="http://schemas.microsoft.com/office/drawing/2014/main" id="{3B871A0C-87C5-4670-8795-4E4D94D153DA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45;p39">
              <a:extLst>
                <a:ext uri="{FF2B5EF4-FFF2-40B4-BE49-F238E27FC236}">
                  <a16:creationId xmlns:a16="http://schemas.microsoft.com/office/drawing/2014/main" id="{90D226A5-F472-4742-81F2-AA4C8FB69862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46;p39">
              <a:extLst>
                <a:ext uri="{FF2B5EF4-FFF2-40B4-BE49-F238E27FC236}">
                  <a16:creationId xmlns:a16="http://schemas.microsoft.com/office/drawing/2014/main" id="{D398455F-5E99-4B44-984C-44C9A5401419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47;p39">
              <a:extLst>
                <a:ext uri="{FF2B5EF4-FFF2-40B4-BE49-F238E27FC236}">
                  <a16:creationId xmlns:a16="http://schemas.microsoft.com/office/drawing/2014/main" id="{C096835A-F853-4B4B-93D7-C358F10BACF9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48;p39">
              <a:extLst>
                <a:ext uri="{FF2B5EF4-FFF2-40B4-BE49-F238E27FC236}">
                  <a16:creationId xmlns:a16="http://schemas.microsoft.com/office/drawing/2014/main" id="{A35E5B80-9205-41F4-929B-F1D840E918C2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49;p39">
              <a:extLst>
                <a:ext uri="{FF2B5EF4-FFF2-40B4-BE49-F238E27FC236}">
                  <a16:creationId xmlns:a16="http://schemas.microsoft.com/office/drawing/2014/main" id="{D9876EEC-3956-441F-817F-67A3537C1774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50;p39">
              <a:extLst>
                <a:ext uri="{FF2B5EF4-FFF2-40B4-BE49-F238E27FC236}">
                  <a16:creationId xmlns:a16="http://schemas.microsoft.com/office/drawing/2014/main" id="{CA2822D2-8A03-4734-B883-D9BEF5841E4D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51;p39">
              <a:extLst>
                <a:ext uri="{FF2B5EF4-FFF2-40B4-BE49-F238E27FC236}">
                  <a16:creationId xmlns:a16="http://schemas.microsoft.com/office/drawing/2014/main" id="{BA5E2290-8134-4E8F-8DC8-FC4FC34C925E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52;p39">
              <a:extLst>
                <a:ext uri="{FF2B5EF4-FFF2-40B4-BE49-F238E27FC236}">
                  <a16:creationId xmlns:a16="http://schemas.microsoft.com/office/drawing/2014/main" id="{94DBE9CC-FEC3-4588-A023-BC68BDC1A12C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3;p39">
              <a:extLst>
                <a:ext uri="{FF2B5EF4-FFF2-40B4-BE49-F238E27FC236}">
                  <a16:creationId xmlns:a16="http://schemas.microsoft.com/office/drawing/2014/main" id="{487A2394-61E7-4D1B-8F45-6F9CDA699C27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54;p39">
              <a:extLst>
                <a:ext uri="{FF2B5EF4-FFF2-40B4-BE49-F238E27FC236}">
                  <a16:creationId xmlns:a16="http://schemas.microsoft.com/office/drawing/2014/main" id="{0011319C-99BE-4A3D-9491-82C522ACF996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55;p39">
              <a:extLst>
                <a:ext uri="{FF2B5EF4-FFF2-40B4-BE49-F238E27FC236}">
                  <a16:creationId xmlns:a16="http://schemas.microsoft.com/office/drawing/2014/main" id="{BF54CEF6-82D6-49C7-9511-2FC20BDA0B4F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56;p39">
              <a:extLst>
                <a:ext uri="{FF2B5EF4-FFF2-40B4-BE49-F238E27FC236}">
                  <a16:creationId xmlns:a16="http://schemas.microsoft.com/office/drawing/2014/main" id="{194EACF5-25FD-4DF6-9F50-778406D0191F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5257;p39">
              <a:extLst>
                <a:ext uri="{FF2B5EF4-FFF2-40B4-BE49-F238E27FC236}">
                  <a16:creationId xmlns:a16="http://schemas.microsoft.com/office/drawing/2014/main" id="{C9BA96BA-C261-48AD-B23E-CAF78769F4C9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64" name="Google Shape;5258;p39">
                <a:extLst>
                  <a:ext uri="{FF2B5EF4-FFF2-40B4-BE49-F238E27FC236}">
                    <a16:creationId xmlns:a16="http://schemas.microsoft.com/office/drawing/2014/main" id="{C288D52B-D7FA-4B85-B40E-2C91D6553D23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259;p39">
                <a:extLst>
                  <a:ext uri="{FF2B5EF4-FFF2-40B4-BE49-F238E27FC236}">
                    <a16:creationId xmlns:a16="http://schemas.microsoft.com/office/drawing/2014/main" id="{C385247F-9C83-45B4-909C-E6BAFB12E512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260;p39">
                <a:extLst>
                  <a:ext uri="{FF2B5EF4-FFF2-40B4-BE49-F238E27FC236}">
                    <a16:creationId xmlns:a16="http://schemas.microsoft.com/office/drawing/2014/main" id="{8719A031-3BF3-4900-8424-E3022AD19462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261;p39">
                <a:extLst>
                  <a:ext uri="{FF2B5EF4-FFF2-40B4-BE49-F238E27FC236}">
                    <a16:creationId xmlns:a16="http://schemas.microsoft.com/office/drawing/2014/main" id="{CB4BDA36-D454-42DC-A42B-5A0F73252F56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262;p39">
                <a:extLst>
                  <a:ext uri="{FF2B5EF4-FFF2-40B4-BE49-F238E27FC236}">
                    <a16:creationId xmlns:a16="http://schemas.microsoft.com/office/drawing/2014/main" id="{2789449C-2800-4ECA-9E84-814E757C7DF0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263;p39">
                <a:extLst>
                  <a:ext uri="{FF2B5EF4-FFF2-40B4-BE49-F238E27FC236}">
                    <a16:creationId xmlns:a16="http://schemas.microsoft.com/office/drawing/2014/main" id="{641F3665-02BD-4D5B-8E5C-447AB1805C2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264;p39">
                <a:extLst>
                  <a:ext uri="{FF2B5EF4-FFF2-40B4-BE49-F238E27FC236}">
                    <a16:creationId xmlns:a16="http://schemas.microsoft.com/office/drawing/2014/main" id="{2ACE9CEF-6C64-49A4-BF00-BBB275D7441D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265;p39">
                <a:extLst>
                  <a:ext uri="{FF2B5EF4-FFF2-40B4-BE49-F238E27FC236}">
                    <a16:creationId xmlns:a16="http://schemas.microsoft.com/office/drawing/2014/main" id="{C0E9D1F2-6351-4978-AD4B-7496AB0751EA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266;p39">
                <a:extLst>
                  <a:ext uri="{FF2B5EF4-FFF2-40B4-BE49-F238E27FC236}">
                    <a16:creationId xmlns:a16="http://schemas.microsoft.com/office/drawing/2014/main" id="{2C302C42-C828-4F33-81CA-71655D2A0BF9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267;p39">
                <a:extLst>
                  <a:ext uri="{FF2B5EF4-FFF2-40B4-BE49-F238E27FC236}">
                    <a16:creationId xmlns:a16="http://schemas.microsoft.com/office/drawing/2014/main" id="{888C3AC8-87F0-4623-BDAA-B5359A92D3B2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268;p39">
                <a:extLst>
                  <a:ext uri="{FF2B5EF4-FFF2-40B4-BE49-F238E27FC236}">
                    <a16:creationId xmlns:a16="http://schemas.microsoft.com/office/drawing/2014/main" id="{F306FA0D-A894-41E2-8878-3590E3CB1387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269;p39">
                <a:extLst>
                  <a:ext uri="{FF2B5EF4-FFF2-40B4-BE49-F238E27FC236}">
                    <a16:creationId xmlns:a16="http://schemas.microsoft.com/office/drawing/2014/main" id="{E006A877-F3FC-4A09-86D9-A9CE17EB97C7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270;p39">
                <a:extLst>
                  <a:ext uri="{FF2B5EF4-FFF2-40B4-BE49-F238E27FC236}">
                    <a16:creationId xmlns:a16="http://schemas.microsoft.com/office/drawing/2014/main" id="{035B08FF-6135-4653-A3B7-1E4ED6F63852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271;p39">
                <a:extLst>
                  <a:ext uri="{FF2B5EF4-FFF2-40B4-BE49-F238E27FC236}">
                    <a16:creationId xmlns:a16="http://schemas.microsoft.com/office/drawing/2014/main" id="{8BFA654D-7F75-4762-8A79-1228AA31FF50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272;p39">
                <a:extLst>
                  <a:ext uri="{FF2B5EF4-FFF2-40B4-BE49-F238E27FC236}">
                    <a16:creationId xmlns:a16="http://schemas.microsoft.com/office/drawing/2014/main" id="{589005AF-97D0-4866-BAEA-4219DD9C83AE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273;p39">
                <a:extLst>
                  <a:ext uri="{FF2B5EF4-FFF2-40B4-BE49-F238E27FC236}">
                    <a16:creationId xmlns:a16="http://schemas.microsoft.com/office/drawing/2014/main" id="{EB47A724-FCD0-4BB9-B6C5-44F9F9176F1F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274;p39">
                <a:extLst>
                  <a:ext uri="{FF2B5EF4-FFF2-40B4-BE49-F238E27FC236}">
                    <a16:creationId xmlns:a16="http://schemas.microsoft.com/office/drawing/2014/main" id="{8BE69114-2011-4210-915C-0BEAE548546F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275;p39">
                <a:extLst>
                  <a:ext uri="{FF2B5EF4-FFF2-40B4-BE49-F238E27FC236}">
                    <a16:creationId xmlns:a16="http://schemas.microsoft.com/office/drawing/2014/main" id="{782306D6-E3B2-4C0D-873B-01EE6A0422A5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276;p39">
                <a:extLst>
                  <a:ext uri="{FF2B5EF4-FFF2-40B4-BE49-F238E27FC236}">
                    <a16:creationId xmlns:a16="http://schemas.microsoft.com/office/drawing/2014/main" id="{E2A04757-837F-4D0D-8F98-C9FFD18F9076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277;p39">
                <a:extLst>
                  <a:ext uri="{FF2B5EF4-FFF2-40B4-BE49-F238E27FC236}">
                    <a16:creationId xmlns:a16="http://schemas.microsoft.com/office/drawing/2014/main" id="{A0F23EFD-5DC0-4CBE-BAA5-3D85A8B0B97B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278;p39">
                <a:extLst>
                  <a:ext uri="{FF2B5EF4-FFF2-40B4-BE49-F238E27FC236}">
                    <a16:creationId xmlns:a16="http://schemas.microsoft.com/office/drawing/2014/main" id="{6283C985-020C-41FF-B07E-F5D20F8D3CBA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279;p39">
                <a:extLst>
                  <a:ext uri="{FF2B5EF4-FFF2-40B4-BE49-F238E27FC236}">
                    <a16:creationId xmlns:a16="http://schemas.microsoft.com/office/drawing/2014/main" id="{903C6671-2D2B-4D53-A8D1-2DA22911D186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280;p39">
                <a:extLst>
                  <a:ext uri="{FF2B5EF4-FFF2-40B4-BE49-F238E27FC236}">
                    <a16:creationId xmlns:a16="http://schemas.microsoft.com/office/drawing/2014/main" id="{2BA046E6-D04A-47F2-9AC6-489AC1ED05C2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281;p39">
                <a:extLst>
                  <a:ext uri="{FF2B5EF4-FFF2-40B4-BE49-F238E27FC236}">
                    <a16:creationId xmlns:a16="http://schemas.microsoft.com/office/drawing/2014/main" id="{BD8870A2-5F8B-452E-BAD5-C82A9A24B07F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282;p39">
                <a:extLst>
                  <a:ext uri="{FF2B5EF4-FFF2-40B4-BE49-F238E27FC236}">
                    <a16:creationId xmlns:a16="http://schemas.microsoft.com/office/drawing/2014/main" id="{E9059114-4113-4AAF-B24E-CF0EDD0C5D45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283;p39">
                <a:extLst>
                  <a:ext uri="{FF2B5EF4-FFF2-40B4-BE49-F238E27FC236}">
                    <a16:creationId xmlns:a16="http://schemas.microsoft.com/office/drawing/2014/main" id="{1E7C281A-1499-4459-9146-A427C1665EDC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284;p39">
                <a:extLst>
                  <a:ext uri="{FF2B5EF4-FFF2-40B4-BE49-F238E27FC236}">
                    <a16:creationId xmlns:a16="http://schemas.microsoft.com/office/drawing/2014/main" id="{DFD603B7-3AC4-40B1-A903-FAF248A896F0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285;p39">
                <a:extLst>
                  <a:ext uri="{FF2B5EF4-FFF2-40B4-BE49-F238E27FC236}">
                    <a16:creationId xmlns:a16="http://schemas.microsoft.com/office/drawing/2014/main" id="{A0B983F6-ED6A-4A48-9C52-1E97E130D995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5286;p39">
                <a:extLst>
                  <a:ext uri="{FF2B5EF4-FFF2-40B4-BE49-F238E27FC236}">
                    <a16:creationId xmlns:a16="http://schemas.microsoft.com/office/drawing/2014/main" id="{88A05719-89FC-4AB3-B788-FC8B839FFDDE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287;p39">
                <a:extLst>
                  <a:ext uri="{FF2B5EF4-FFF2-40B4-BE49-F238E27FC236}">
                    <a16:creationId xmlns:a16="http://schemas.microsoft.com/office/drawing/2014/main" id="{FC73D340-E987-4AC1-B947-5C0AB5D25561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288;p39">
                <a:extLst>
                  <a:ext uri="{FF2B5EF4-FFF2-40B4-BE49-F238E27FC236}">
                    <a16:creationId xmlns:a16="http://schemas.microsoft.com/office/drawing/2014/main" id="{65D4BBC5-DA3D-48B6-B0FB-FD4638BCCEEA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289;p39">
                <a:extLst>
                  <a:ext uri="{FF2B5EF4-FFF2-40B4-BE49-F238E27FC236}">
                    <a16:creationId xmlns:a16="http://schemas.microsoft.com/office/drawing/2014/main" id="{1D5F1B1B-BD17-4D82-AF4E-7AA277DB0F8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290;p39">
                <a:extLst>
                  <a:ext uri="{FF2B5EF4-FFF2-40B4-BE49-F238E27FC236}">
                    <a16:creationId xmlns:a16="http://schemas.microsoft.com/office/drawing/2014/main" id="{78EA7993-1312-4603-A401-E7224DEE34A0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5291;p39">
              <a:extLst>
                <a:ext uri="{FF2B5EF4-FFF2-40B4-BE49-F238E27FC236}">
                  <a16:creationId xmlns:a16="http://schemas.microsoft.com/office/drawing/2014/main" id="{9ED34B51-568F-4386-B2D3-FB5A2C723431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92;p39">
              <a:extLst>
                <a:ext uri="{FF2B5EF4-FFF2-40B4-BE49-F238E27FC236}">
                  <a16:creationId xmlns:a16="http://schemas.microsoft.com/office/drawing/2014/main" id="{CE0B340D-029F-4751-8EF2-DB7B144ABC92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93;p39">
              <a:extLst>
                <a:ext uri="{FF2B5EF4-FFF2-40B4-BE49-F238E27FC236}">
                  <a16:creationId xmlns:a16="http://schemas.microsoft.com/office/drawing/2014/main" id="{14A6FA8E-1EBF-44CD-9597-AFB8B9B10FD4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94;p39">
              <a:extLst>
                <a:ext uri="{FF2B5EF4-FFF2-40B4-BE49-F238E27FC236}">
                  <a16:creationId xmlns:a16="http://schemas.microsoft.com/office/drawing/2014/main" id="{60B81645-5179-4B59-A0B4-753FD05B7E59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95;p39">
              <a:extLst>
                <a:ext uri="{FF2B5EF4-FFF2-40B4-BE49-F238E27FC236}">
                  <a16:creationId xmlns:a16="http://schemas.microsoft.com/office/drawing/2014/main" id="{1A903065-8F54-467D-AE32-30A051BED4A3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96;p39">
              <a:extLst>
                <a:ext uri="{FF2B5EF4-FFF2-40B4-BE49-F238E27FC236}">
                  <a16:creationId xmlns:a16="http://schemas.microsoft.com/office/drawing/2014/main" id="{CD981D94-3C76-4BA8-874D-8D041C926DFD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97;p39">
              <a:extLst>
                <a:ext uri="{FF2B5EF4-FFF2-40B4-BE49-F238E27FC236}">
                  <a16:creationId xmlns:a16="http://schemas.microsoft.com/office/drawing/2014/main" id="{DA65CC14-FC8C-4A39-97FD-F6447D50146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98;p39">
              <a:extLst>
                <a:ext uri="{FF2B5EF4-FFF2-40B4-BE49-F238E27FC236}">
                  <a16:creationId xmlns:a16="http://schemas.microsoft.com/office/drawing/2014/main" id="{A1D17C6F-9F58-4978-9C76-D199F20F302F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99;p39">
              <a:extLst>
                <a:ext uri="{FF2B5EF4-FFF2-40B4-BE49-F238E27FC236}">
                  <a16:creationId xmlns:a16="http://schemas.microsoft.com/office/drawing/2014/main" id="{38716512-F8A5-4501-9307-132656AC7B03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300;p39">
              <a:extLst>
                <a:ext uri="{FF2B5EF4-FFF2-40B4-BE49-F238E27FC236}">
                  <a16:creationId xmlns:a16="http://schemas.microsoft.com/office/drawing/2014/main" id="{D4B696D5-18BF-48DF-9618-9FB09C20FFF9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01;p39">
              <a:extLst>
                <a:ext uri="{FF2B5EF4-FFF2-40B4-BE49-F238E27FC236}">
                  <a16:creationId xmlns:a16="http://schemas.microsoft.com/office/drawing/2014/main" id="{CA3F0170-18CC-4D19-B0DC-1E8E726765A2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302;p39">
              <a:extLst>
                <a:ext uri="{FF2B5EF4-FFF2-40B4-BE49-F238E27FC236}">
                  <a16:creationId xmlns:a16="http://schemas.microsoft.com/office/drawing/2014/main" id="{27800266-F3CF-4519-8FB2-7DC680422265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03;p39">
              <a:extLst>
                <a:ext uri="{FF2B5EF4-FFF2-40B4-BE49-F238E27FC236}">
                  <a16:creationId xmlns:a16="http://schemas.microsoft.com/office/drawing/2014/main" id="{5BB985E0-8C96-4ACB-9551-0400BCE0F248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04;p39">
              <a:extLst>
                <a:ext uri="{FF2B5EF4-FFF2-40B4-BE49-F238E27FC236}">
                  <a16:creationId xmlns:a16="http://schemas.microsoft.com/office/drawing/2014/main" id="{76B750C2-34EF-4783-B17A-0C635242606C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05;p39">
              <a:extLst>
                <a:ext uri="{FF2B5EF4-FFF2-40B4-BE49-F238E27FC236}">
                  <a16:creationId xmlns:a16="http://schemas.microsoft.com/office/drawing/2014/main" id="{D435218B-9839-47D5-88B8-EB0255D5749E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06;p39">
              <a:extLst>
                <a:ext uri="{FF2B5EF4-FFF2-40B4-BE49-F238E27FC236}">
                  <a16:creationId xmlns:a16="http://schemas.microsoft.com/office/drawing/2014/main" id="{3A6D8572-BA50-40AF-BAAC-551363569611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07;p39">
              <a:extLst>
                <a:ext uri="{FF2B5EF4-FFF2-40B4-BE49-F238E27FC236}">
                  <a16:creationId xmlns:a16="http://schemas.microsoft.com/office/drawing/2014/main" id="{10D11800-FB68-44DF-949E-DEA5F81BDF4A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08;p39">
              <a:extLst>
                <a:ext uri="{FF2B5EF4-FFF2-40B4-BE49-F238E27FC236}">
                  <a16:creationId xmlns:a16="http://schemas.microsoft.com/office/drawing/2014/main" id="{2D6EA8FA-584B-496E-A3A4-ED54F611D96E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09;p39">
              <a:extLst>
                <a:ext uri="{FF2B5EF4-FFF2-40B4-BE49-F238E27FC236}">
                  <a16:creationId xmlns:a16="http://schemas.microsoft.com/office/drawing/2014/main" id="{CBA93F14-5AC4-490A-A499-37005D74CC4A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10;p39">
              <a:extLst>
                <a:ext uri="{FF2B5EF4-FFF2-40B4-BE49-F238E27FC236}">
                  <a16:creationId xmlns:a16="http://schemas.microsoft.com/office/drawing/2014/main" id="{410C6A21-4B2E-4CFA-A01D-64F1A4D293BC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11;p39">
              <a:extLst>
                <a:ext uri="{FF2B5EF4-FFF2-40B4-BE49-F238E27FC236}">
                  <a16:creationId xmlns:a16="http://schemas.microsoft.com/office/drawing/2014/main" id="{756D1173-18BA-4730-96D2-A94B23CEE38C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12;p39">
              <a:extLst>
                <a:ext uri="{FF2B5EF4-FFF2-40B4-BE49-F238E27FC236}">
                  <a16:creationId xmlns:a16="http://schemas.microsoft.com/office/drawing/2014/main" id="{B0E8B8D8-2869-4DE9-A731-90A8BEE48321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13;p39">
              <a:extLst>
                <a:ext uri="{FF2B5EF4-FFF2-40B4-BE49-F238E27FC236}">
                  <a16:creationId xmlns:a16="http://schemas.microsoft.com/office/drawing/2014/main" id="{91B49499-E387-42F9-9E5D-8A309C63CF35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14;p39">
              <a:extLst>
                <a:ext uri="{FF2B5EF4-FFF2-40B4-BE49-F238E27FC236}">
                  <a16:creationId xmlns:a16="http://schemas.microsoft.com/office/drawing/2014/main" id="{382A8639-7CAD-47FA-96E7-9994983D9665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15;p39">
              <a:extLst>
                <a:ext uri="{FF2B5EF4-FFF2-40B4-BE49-F238E27FC236}">
                  <a16:creationId xmlns:a16="http://schemas.microsoft.com/office/drawing/2014/main" id="{B9E73EF3-52CF-4AB2-94BC-E2C5FFE90E8C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16;p39">
              <a:extLst>
                <a:ext uri="{FF2B5EF4-FFF2-40B4-BE49-F238E27FC236}">
                  <a16:creationId xmlns:a16="http://schemas.microsoft.com/office/drawing/2014/main" id="{ABAADB66-3B39-4F2E-AEBD-68B38591B1C3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17;p39">
              <a:extLst>
                <a:ext uri="{FF2B5EF4-FFF2-40B4-BE49-F238E27FC236}">
                  <a16:creationId xmlns:a16="http://schemas.microsoft.com/office/drawing/2014/main" id="{EF8D4C64-EB6D-4C35-BE8C-99D757955BB4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18;p39">
              <a:extLst>
                <a:ext uri="{FF2B5EF4-FFF2-40B4-BE49-F238E27FC236}">
                  <a16:creationId xmlns:a16="http://schemas.microsoft.com/office/drawing/2014/main" id="{838CFBD3-C7BB-4A3C-9049-F9D31696D396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19;p39">
              <a:extLst>
                <a:ext uri="{FF2B5EF4-FFF2-40B4-BE49-F238E27FC236}">
                  <a16:creationId xmlns:a16="http://schemas.microsoft.com/office/drawing/2014/main" id="{C0B9BB74-EB08-4DCF-9F30-8776BFD248FB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20;p39">
              <a:extLst>
                <a:ext uri="{FF2B5EF4-FFF2-40B4-BE49-F238E27FC236}">
                  <a16:creationId xmlns:a16="http://schemas.microsoft.com/office/drawing/2014/main" id="{D9EBFB4F-8023-4D27-987E-B8847031882F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21;p39">
              <a:extLst>
                <a:ext uri="{FF2B5EF4-FFF2-40B4-BE49-F238E27FC236}">
                  <a16:creationId xmlns:a16="http://schemas.microsoft.com/office/drawing/2014/main" id="{0524E16E-ABE3-4411-AFCA-693797BD2E6C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22;p39">
              <a:extLst>
                <a:ext uri="{FF2B5EF4-FFF2-40B4-BE49-F238E27FC236}">
                  <a16:creationId xmlns:a16="http://schemas.microsoft.com/office/drawing/2014/main" id="{BABDDB97-460F-4DD9-8F9B-C40C5BD65B9F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23;p39">
              <a:extLst>
                <a:ext uri="{FF2B5EF4-FFF2-40B4-BE49-F238E27FC236}">
                  <a16:creationId xmlns:a16="http://schemas.microsoft.com/office/drawing/2014/main" id="{27BE43D1-11FB-42F5-BCFD-D2704F17B1DF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24;p39">
              <a:extLst>
                <a:ext uri="{FF2B5EF4-FFF2-40B4-BE49-F238E27FC236}">
                  <a16:creationId xmlns:a16="http://schemas.microsoft.com/office/drawing/2014/main" id="{DCDD9365-FF41-4032-BA59-7290AEAE4302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86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37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37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37"/>
          <p:cNvSpPr/>
          <p:nvPr/>
        </p:nvSpPr>
        <p:spPr>
          <a:xfrm>
            <a:off x="3644401" y="3374842"/>
            <a:ext cx="244704" cy="248956"/>
          </a:xfrm>
          <a:custGeom>
            <a:avLst/>
            <a:gdLst/>
            <a:ahLst/>
            <a:cxnLst/>
            <a:rect l="l" t="t" r="r" b="b"/>
            <a:pathLst>
              <a:path w="7769" h="7904" extrusionOk="0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37"/>
          <p:cNvSpPr/>
          <p:nvPr/>
        </p:nvSpPr>
        <p:spPr>
          <a:xfrm>
            <a:off x="3654165" y="3395819"/>
            <a:ext cx="176386" cy="197804"/>
          </a:xfrm>
          <a:custGeom>
            <a:avLst/>
            <a:gdLst/>
            <a:ahLst/>
            <a:cxnLst/>
            <a:rect l="l" t="t" r="r" b="b"/>
            <a:pathLst>
              <a:path w="5600" h="6280" extrusionOk="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37"/>
          <p:cNvSpPr/>
          <p:nvPr/>
        </p:nvSpPr>
        <p:spPr>
          <a:xfrm>
            <a:off x="3647519" y="3522784"/>
            <a:ext cx="262532" cy="269052"/>
          </a:xfrm>
          <a:custGeom>
            <a:avLst/>
            <a:gdLst/>
            <a:ahLst/>
            <a:cxnLst/>
            <a:rect l="l" t="t" r="r" b="b"/>
            <a:pathLst>
              <a:path w="8335" h="8542" extrusionOk="0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5" name="Google Shape;5055;p37"/>
          <p:cNvSpPr/>
          <p:nvPr/>
        </p:nvSpPr>
        <p:spPr>
          <a:xfrm>
            <a:off x="3655992" y="3699704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6" name="Google Shape;5056;p37"/>
          <p:cNvSpPr/>
          <p:nvPr/>
        </p:nvSpPr>
        <p:spPr>
          <a:xfrm>
            <a:off x="3652432" y="3549935"/>
            <a:ext cx="227538" cy="189993"/>
          </a:xfrm>
          <a:custGeom>
            <a:avLst/>
            <a:gdLst/>
            <a:ahLst/>
            <a:cxnLst/>
            <a:rect l="l" t="t" r="r" b="b"/>
            <a:pathLst>
              <a:path w="7224" h="6032" extrusionOk="0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7" name="Google Shape;5057;p37"/>
          <p:cNvSpPr/>
          <p:nvPr/>
        </p:nvSpPr>
        <p:spPr>
          <a:xfrm>
            <a:off x="3711269" y="3618851"/>
            <a:ext cx="118210" cy="32001"/>
          </a:xfrm>
          <a:custGeom>
            <a:avLst/>
            <a:gdLst/>
            <a:ahLst/>
            <a:cxnLst/>
            <a:rect l="l" t="t" r="r" b="b"/>
            <a:pathLst>
              <a:path w="3753" h="1016" extrusionOk="0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8" name="Google Shape;5058;p37"/>
          <p:cNvSpPr/>
          <p:nvPr/>
        </p:nvSpPr>
        <p:spPr>
          <a:xfrm>
            <a:off x="1363398" y="3400481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37"/>
          <p:cNvSpPr/>
          <p:nvPr/>
        </p:nvSpPr>
        <p:spPr>
          <a:xfrm>
            <a:off x="1913908" y="3486279"/>
            <a:ext cx="91910" cy="149897"/>
          </a:xfrm>
          <a:custGeom>
            <a:avLst/>
            <a:gdLst/>
            <a:ahLst/>
            <a:cxnLst/>
            <a:rect l="l" t="t" r="r" b="b"/>
            <a:pathLst>
              <a:path w="2918" h="4759" extrusionOk="0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37"/>
          <p:cNvSpPr/>
          <p:nvPr/>
        </p:nvSpPr>
        <p:spPr>
          <a:xfrm>
            <a:off x="1914034" y="3483035"/>
            <a:ext cx="183473" cy="153141"/>
          </a:xfrm>
          <a:custGeom>
            <a:avLst/>
            <a:gdLst/>
            <a:ahLst/>
            <a:cxnLst/>
            <a:rect l="l" t="t" r="r" b="b"/>
            <a:pathLst>
              <a:path w="5825" h="4862" extrusionOk="0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37"/>
          <p:cNvSpPr/>
          <p:nvPr/>
        </p:nvSpPr>
        <p:spPr>
          <a:xfrm>
            <a:off x="2372666" y="3847930"/>
            <a:ext cx="182780" cy="95406"/>
          </a:xfrm>
          <a:custGeom>
            <a:avLst/>
            <a:gdLst/>
            <a:ahLst/>
            <a:cxnLst/>
            <a:rect l="l" t="t" r="r" b="b"/>
            <a:pathLst>
              <a:path w="5803" h="3029" extrusionOk="0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37"/>
          <p:cNvSpPr/>
          <p:nvPr/>
        </p:nvSpPr>
        <p:spPr>
          <a:xfrm>
            <a:off x="2372666" y="3742037"/>
            <a:ext cx="183567" cy="201301"/>
          </a:xfrm>
          <a:custGeom>
            <a:avLst/>
            <a:gdLst/>
            <a:ahLst/>
            <a:cxnLst/>
            <a:rect l="l" t="t" r="r" b="b"/>
            <a:pathLst>
              <a:path w="5828" h="6391" extrusionOk="0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37"/>
          <p:cNvSpPr/>
          <p:nvPr/>
        </p:nvSpPr>
        <p:spPr>
          <a:xfrm>
            <a:off x="1638716" y="3848056"/>
            <a:ext cx="733986" cy="415547"/>
          </a:xfrm>
          <a:custGeom>
            <a:avLst/>
            <a:gdLst/>
            <a:ahLst/>
            <a:cxnLst/>
            <a:rect l="l" t="t" r="r" b="b"/>
            <a:pathLst>
              <a:path w="23303" h="13193" extrusionOk="0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37"/>
          <p:cNvSpPr/>
          <p:nvPr/>
        </p:nvSpPr>
        <p:spPr>
          <a:xfrm>
            <a:off x="1638716" y="3742037"/>
            <a:ext cx="733986" cy="521567"/>
          </a:xfrm>
          <a:custGeom>
            <a:avLst/>
            <a:gdLst/>
            <a:ahLst/>
            <a:cxnLst/>
            <a:rect l="l" t="t" r="r" b="b"/>
            <a:pathLst>
              <a:path w="23303" h="16559" extrusionOk="0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5" name="Google Shape;5065;p37"/>
          <p:cNvSpPr/>
          <p:nvPr/>
        </p:nvSpPr>
        <p:spPr>
          <a:xfrm>
            <a:off x="2556200" y="3411694"/>
            <a:ext cx="137644" cy="527489"/>
          </a:xfrm>
          <a:custGeom>
            <a:avLst/>
            <a:gdLst/>
            <a:ahLst/>
            <a:cxnLst/>
            <a:rect l="l" t="t" r="r" b="b"/>
            <a:pathLst>
              <a:path w="4370" h="16747" extrusionOk="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6" name="Google Shape;5066;p37"/>
          <p:cNvSpPr/>
          <p:nvPr/>
        </p:nvSpPr>
        <p:spPr>
          <a:xfrm>
            <a:off x="2556200" y="3848056"/>
            <a:ext cx="31" cy="91122"/>
          </a:xfrm>
          <a:custGeom>
            <a:avLst/>
            <a:gdLst/>
            <a:ahLst/>
            <a:cxnLst/>
            <a:rect l="l" t="t" r="r" b="b"/>
            <a:pathLst>
              <a:path w="1" h="2893" extrusionOk="0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7" name="Google Shape;5067;p37"/>
          <p:cNvSpPr/>
          <p:nvPr/>
        </p:nvSpPr>
        <p:spPr>
          <a:xfrm>
            <a:off x="3080221" y="1683284"/>
            <a:ext cx="239696" cy="236987"/>
          </a:xfrm>
          <a:custGeom>
            <a:avLst/>
            <a:gdLst/>
            <a:ahLst/>
            <a:cxnLst/>
            <a:rect l="l" t="t" r="r" b="b"/>
            <a:pathLst>
              <a:path w="7610" h="7524" extrusionOk="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37"/>
          <p:cNvSpPr/>
          <p:nvPr/>
        </p:nvSpPr>
        <p:spPr>
          <a:xfrm>
            <a:off x="3080221" y="1683252"/>
            <a:ext cx="239696" cy="237019"/>
          </a:xfrm>
          <a:custGeom>
            <a:avLst/>
            <a:gdLst/>
            <a:ahLst/>
            <a:cxnLst/>
            <a:rect l="l" t="t" r="r" b="b"/>
            <a:pathLst>
              <a:path w="7610" h="7525" extrusionOk="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9" name="Google Shape;5069;p37"/>
          <p:cNvSpPr/>
          <p:nvPr/>
        </p:nvSpPr>
        <p:spPr>
          <a:xfrm>
            <a:off x="3124412" y="1875700"/>
            <a:ext cx="164102" cy="114619"/>
          </a:xfrm>
          <a:custGeom>
            <a:avLst/>
            <a:gdLst/>
            <a:ahLst/>
            <a:cxnLst/>
            <a:rect l="l" t="t" r="r" b="b"/>
            <a:pathLst>
              <a:path w="5210" h="3639" extrusionOk="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0" name="Google Shape;5070;p37"/>
          <p:cNvSpPr/>
          <p:nvPr/>
        </p:nvSpPr>
        <p:spPr>
          <a:xfrm>
            <a:off x="2450968" y="1687158"/>
            <a:ext cx="707780" cy="963792"/>
          </a:xfrm>
          <a:custGeom>
            <a:avLst/>
            <a:gdLst/>
            <a:ahLst/>
            <a:cxnLst/>
            <a:rect l="l" t="t" r="r" b="b"/>
            <a:pathLst>
              <a:path w="22471" h="30599" extrusionOk="0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1" name="Google Shape;5071;p37"/>
          <p:cNvSpPr/>
          <p:nvPr/>
        </p:nvSpPr>
        <p:spPr>
          <a:xfrm>
            <a:off x="2938168" y="1687189"/>
            <a:ext cx="242184" cy="205175"/>
          </a:xfrm>
          <a:custGeom>
            <a:avLst/>
            <a:gdLst/>
            <a:ahLst/>
            <a:cxnLst/>
            <a:rect l="l" t="t" r="r" b="b"/>
            <a:pathLst>
              <a:path w="7689" h="6514" extrusionOk="0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37"/>
          <p:cNvSpPr/>
          <p:nvPr/>
        </p:nvSpPr>
        <p:spPr>
          <a:xfrm>
            <a:off x="2454559" y="2208594"/>
            <a:ext cx="248799" cy="151723"/>
          </a:xfrm>
          <a:custGeom>
            <a:avLst/>
            <a:gdLst/>
            <a:ahLst/>
            <a:cxnLst/>
            <a:rect l="l" t="t" r="r" b="b"/>
            <a:pathLst>
              <a:path w="7899" h="4817" extrusionOk="0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3" name="Google Shape;5073;p37"/>
          <p:cNvSpPr/>
          <p:nvPr/>
        </p:nvSpPr>
        <p:spPr>
          <a:xfrm>
            <a:off x="2519380" y="1930222"/>
            <a:ext cx="237302" cy="215065"/>
          </a:xfrm>
          <a:custGeom>
            <a:avLst/>
            <a:gdLst/>
            <a:ahLst/>
            <a:cxnLst/>
            <a:rect l="l" t="t" r="r" b="b"/>
            <a:pathLst>
              <a:path w="7534" h="6828" extrusionOk="0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4" name="Google Shape;5074;p37"/>
          <p:cNvSpPr/>
          <p:nvPr/>
        </p:nvSpPr>
        <p:spPr>
          <a:xfrm>
            <a:off x="2750255" y="1702938"/>
            <a:ext cx="240168" cy="157078"/>
          </a:xfrm>
          <a:custGeom>
            <a:avLst/>
            <a:gdLst/>
            <a:ahLst/>
            <a:cxnLst/>
            <a:rect l="l" t="t" r="r" b="b"/>
            <a:pathLst>
              <a:path w="7625" h="4987" extrusionOk="0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5" name="Google Shape;5075;p37"/>
          <p:cNvSpPr/>
          <p:nvPr/>
        </p:nvSpPr>
        <p:spPr>
          <a:xfrm>
            <a:off x="2583981" y="1763948"/>
            <a:ext cx="707812" cy="903632"/>
          </a:xfrm>
          <a:custGeom>
            <a:avLst/>
            <a:gdLst/>
            <a:ahLst/>
            <a:cxnLst/>
            <a:rect l="l" t="t" r="r" b="b"/>
            <a:pathLst>
              <a:path w="22472" h="28689" extrusionOk="0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37"/>
          <p:cNvSpPr/>
          <p:nvPr/>
        </p:nvSpPr>
        <p:spPr>
          <a:xfrm>
            <a:off x="2805785" y="2074983"/>
            <a:ext cx="208954" cy="269493"/>
          </a:xfrm>
          <a:custGeom>
            <a:avLst/>
            <a:gdLst/>
            <a:ahLst/>
            <a:cxnLst/>
            <a:rect l="l" t="t" r="r" b="b"/>
            <a:pathLst>
              <a:path w="6634" h="8556" extrusionOk="0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37"/>
          <p:cNvSpPr/>
          <p:nvPr/>
        </p:nvSpPr>
        <p:spPr>
          <a:xfrm>
            <a:off x="2834637" y="2323465"/>
            <a:ext cx="53672" cy="21009"/>
          </a:xfrm>
          <a:custGeom>
            <a:avLst/>
            <a:gdLst/>
            <a:ahLst/>
            <a:cxnLst/>
            <a:rect l="l" t="t" r="r" b="b"/>
            <a:pathLst>
              <a:path w="1704" h="667" extrusionOk="0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8" name="Google Shape;5078;p37"/>
          <p:cNvSpPr/>
          <p:nvPr/>
        </p:nvSpPr>
        <p:spPr>
          <a:xfrm>
            <a:off x="2805785" y="2155679"/>
            <a:ext cx="176166" cy="188796"/>
          </a:xfrm>
          <a:custGeom>
            <a:avLst/>
            <a:gdLst/>
            <a:ahLst/>
            <a:cxnLst/>
            <a:rect l="l" t="t" r="r" b="b"/>
            <a:pathLst>
              <a:path w="5593" h="5994" extrusionOk="0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37"/>
          <p:cNvSpPr/>
          <p:nvPr/>
        </p:nvSpPr>
        <p:spPr>
          <a:xfrm>
            <a:off x="2906765" y="2076621"/>
            <a:ext cx="27277" cy="10552"/>
          </a:xfrm>
          <a:custGeom>
            <a:avLst/>
            <a:gdLst/>
            <a:ahLst/>
            <a:cxnLst/>
            <a:rect l="l" t="t" r="r" b="b"/>
            <a:pathLst>
              <a:path w="866" h="335" extrusionOk="0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37"/>
          <p:cNvSpPr/>
          <p:nvPr/>
        </p:nvSpPr>
        <p:spPr>
          <a:xfrm>
            <a:off x="2973981" y="2081283"/>
            <a:ext cx="40758" cy="31403"/>
          </a:xfrm>
          <a:custGeom>
            <a:avLst/>
            <a:gdLst/>
            <a:ahLst/>
            <a:cxnLst/>
            <a:rect l="l" t="t" r="r" b="b"/>
            <a:pathLst>
              <a:path w="1294" h="997" extrusionOk="0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1" name="Google Shape;5081;p37"/>
          <p:cNvSpPr/>
          <p:nvPr/>
        </p:nvSpPr>
        <p:spPr>
          <a:xfrm>
            <a:off x="2848117" y="2088559"/>
            <a:ext cx="56192" cy="53042"/>
          </a:xfrm>
          <a:custGeom>
            <a:avLst/>
            <a:gdLst/>
            <a:ahLst/>
            <a:cxnLst/>
            <a:rect l="l" t="t" r="r" b="b"/>
            <a:pathLst>
              <a:path w="1784" h="1684" extrusionOk="0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37"/>
          <p:cNvSpPr/>
          <p:nvPr/>
        </p:nvSpPr>
        <p:spPr>
          <a:xfrm>
            <a:off x="2990580" y="2147710"/>
            <a:ext cx="16662" cy="72948"/>
          </a:xfrm>
          <a:custGeom>
            <a:avLst/>
            <a:gdLst/>
            <a:ahLst/>
            <a:cxnLst/>
            <a:rect l="l" t="t" r="r" b="b"/>
            <a:pathLst>
              <a:path w="529" h="2316" extrusionOk="0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37"/>
          <p:cNvSpPr/>
          <p:nvPr/>
        </p:nvSpPr>
        <p:spPr>
          <a:xfrm>
            <a:off x="2838668" y="2075015"/>
            <a:ext cx="176071" cy="163346"/>
          </a:xfrm>
          <a:custGeom>
            <a:avLst/>
            <a:gdLst/>
            <a:ahLst/>
            <a:cxnLst/>
            <a:rect l="l" t="t" r="r" b="b"/>
            <a:pathLst>
              <a:path w="5590" h="5186" extrusionOk="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4" name="Google Shape;5084;p37"/>
          <p:cNvSpPr/>
          <p:nvPr/>
        </p:nvSpPr>
        <p:spPr>
          <a:xfrm>
            <a:off x="2843991" y="2096811"/>
            <a:ext cx="197710" cy="255161"/>
          </a:xfrm>
          <a:custGeom>
            <a:avLst/>
            <a:gdLst/>
            <a:ahLst/>
            <a:cxnLst/>
            <a:rect l="l" t="t" r="r" b="b"/>
            <a:pathLst>
              <a:path w="6277" h="8101" extrusionOk="0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5" name="Google Shape;5085;p37"/>
          <p:cNvSpPr/>
          <p:nvPr/>
        </p:nvSpPr>
        <p:spPr>
          <a:xfrm>
            <a:off x="2913159" y="2155301"/>
            <a:ext cx="58365" cy="125203"/>
          </a:xfrm>
          <a:custGeom>
            <a:avLst/>
            <a:gdLst/>
            <a:ahLst/>
            <a:cxnLst/>
            <a:rect l="l" t="t" r="r" b="b"/>
            <a:pathLst>
              <a:path w="1853" h="3975" extrusionOk="0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6" name="Google Shape;5086;p37"/>
          <p:cNvSpPr/>
          <p:nvPr/>
        </p:nvSpPr>
        <p:spPr>
          <a:xfrm>
            <a:off x="1817935" y="1556350"/>
            <a:ext cx="1387181" cy="1555662"/>
          </a:xfrm>
          <a:custGeom>
            <a:avLst/>
            <a:gdLst/>
            <a:ahLst/>
            <a:cxnLst/>
            <a:rect l="l" t="t" r="r" b="b"/>
            <a:pathLst>
              <a:path w="44041" h="49390" extrusionOk="0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7" name="Google Shape;5087;p37"/>
          <p:cNvSpPr/>
          <p:nvPr/>
        </p:nvSpPr>
        <p:spPr>
          <a:xfrm>
            <a:off x="1672386" y="2041344"/>
            <a:ext cx="841267" cy="1006786"/>
          </a:xfrm>
          <a:custGeom>
            <a:avLst/>
            <a:gdLst/>
            <a:ahLst/>
            <a:cxnLst/>
            <a:rect l="l" t="t" r="r" b="b"/>
            <a:pathLst>
              <a:path w="26709" h="31964" extrusionOk="0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37"/>
          <p:cNvSpPr/>
          <p:nvPr/>
        </p:nvSpPr>
        <p:spPr>
          <a:xfrm>
            <a:off x="1673363" y="2798726"/>
            <a:ext cx="191725" cy="177173"/>
          </a:xfrm>
          <a:custGeom>
            <a:avLst/>
            <a:gdLst/>
            <a:ahLst/>
            <a:cxnLst/>
            <a:rect l="l" t="t" r="r" b="b"/>
            <a:pathLst>
              <a:path w="6087" h="5625" extrusionOk="0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37"/>
          <p:cNvSpPr/>
          <p:nvPr/>
        </p:nvSpPr>
        <p:spPr>
          <a:xfrm>
            <a:off x="1672701" y="2468037"/>
            <a:ext cx="215632" cy="224294"/>
          </a:xfrm>
          <a:custGeom>
            <a:avLst/>
            <a:gdLst/>
            <a:ahLst/>
            <a:cxnLst/>
            <a:rect l="l" t="t" r="r" b="b"/>
            <a:pathLst>
              <a:path w="6846" h="7121" extrusionOk="0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37"/>
          <p:cNvSpPr/>
          <p:nvPr/>
        </p:nvSpPr>
        <p:spPr>
          <a:xfrm>
            <a:off x="1835605" y="2152876"/>
            <a:ext cx="255476" cy="191599"/>
          </a:xfrm>
          <a:custGeom>
            <a:avLst/>
            <a:gdLst/>
            <a:ahLst/>
            <a:cxnLst/>
            <a:rect l="l" t="t" r="r" b="b"/>
            <a:pathLst>
              <a:path w="8111" h="6083" extrusionOk="0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37"/>
          <p:cNvSpPr/>
          <p:nvPr/>
        </p:nvSpPr>
        <p:spPr>
          <a:xfrm>
            <a:off x="2103427" y="2041344"/>
            <a:ext cx="251224" cy="129234"/>
          </a:xfrm>
          <a:custGeom>
            <a:avLst/>
            <a:gdLst/>
            <a:ahLst/>
            <a:cxnLst/>
            <a:rect l="l" t="t" r="r" b="b"/>
            <a:pathLst>
              <a:path w="7976" h="4103" extrusionOk="0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37"/>
          <p:cNvSpPr/>
          <p:nvPr/>
        </p:nvSpPr>
        <p:spPr>
          <a:xfrm>
            <a:off x="1825841" y="2130324"/>
            <a:ext cx="693008" cy="919192"/>
          </a:xfrm>
          <a:custGeom>
            <a:avLst/>
            <a:gdLst/>
            <a:ahLst/>
            <a:cxnLst/>
            <a:rect l="l" t="t" r="r" b="b"/>
            <a:pathLst>
              <a:path w="22002" h="29183" extrusionOk="0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37"/>
          <p:cNvSpPr/>
          <p:nvPr/>
        </p:nvSpPr>
        <p:spPr>
          <a:xfrm>
            <a:off x="2326050" y="2114953"/>
            <a:ext cx="153960" cy="89201"/>
          </a:xfrm>
          <a:custGeom>
            <a:avLst/>
            <a:gdLst/>
            <a:ahLst/>
            <a:cxnLst/>
            <a:rect l="l" t="t" r="r" b="b"/>
            <a:pathLst>
              <a:path w="4888" h="2832" extrusionOk="0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37"/>
          <p:cNvSpPr/>
          <p:nvPr/>
        </p:nvSpPr>
        <p:spPr>
          <a:xfrm>
            <a:off x="2041283" y="2446304"/>
            <a:ext cx="208891" cy="269493"/>
          </a:xfrm>
          <a:custGeom>
            <a:avLst/>
            <a:gdLst/>
            <a:ahLst/>
            <a:cxnLst/>
            <a:rect l="l" t="t" r="r" b="b"/>
            <a:pathLst>
              <a:path w="6632" h="8556" extrusionOk="0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37"/>
          <p:cNvSpPr/>
          <p:nvPr/>
        </p:nvSpPr>
        <p:spPr>
          <a:xfrm>
            <a:off x="2070103" y="2694785"/>
            <a:ext cx="53987" cy="21009"/>
          </a:xfrm>
          <a:custGeom>
            <a:avLst/>
            <a:gdLst/>
            <a:ahLst/>
            <a:cxnLst/>
            <a:rect l="l" t="t" r="r" b="b"/>
            <a:pathLst>
              <a:path w="1714" h="667" extrusionOk="0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37"/>
          <p:cNvSpPr/>
          <p:nvPr/>
        </p:nvSpPr>
        <p:spPr>
          <a:xfrm>
            <a:off x="2041283" y="2527000"/>
            <a:ext cx="176229" cy="188796"/>
          </a:xfrm>
          <a:custGeom>
            <a:avLst/>
            <a:gdLst/>
            <a:ahLst/>
            <a:cxnLst/>
            <a:rect l="l" t="t" r="r" b="b"/>
            <a:pathLst>
              <a:path w="5595" h="5994" extrusionOk="0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37"/>
          <p:cNvSpPr/>
          <p:nvPr/>
        </p:nvSpPr>
        <p:spPr>
          <a:xfrm>
            <a:off x="2143082" y="2448131"/>
            <a:ext cx="25104" cy="9922"/>
          </a:xfrm>
          <a:custGeom>
            <a:avLst/>
            <a:gdLst/>
            <a:ahLst/>
            <a:cxnLst/>
            <a:rect l="l" t="t" r="r" b="b"/>
            <a:pathLst>
              <a:path w="797" h="315" extrusionOk="0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37"/>
          <p:cNvSpPr/>
          <p:nvPr/>
        </p:nvSpPr>
        <p:spPr>
          <a:xfrm>
            <a:off x="2209541" y="2452603"/>
            <a:ext cx="40632" cy="31214"/>
          </a:xfrm>
          <a:custGeom>
            <a:avLst/>
            <a:gdLst/>
            <a:ahLst/>
            <a:cxnLst/>
            <a:rect l="l" t="t" r="r" b="b"/>
            <a:pathLst>
              <a:path w="1290" h="991" extrusionOk="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37"/>
          <p:cNvSpPr/>
          <p:nvPr/>
        </p:nvSpPr>
        <p:spPr>
          <a:xfrm>
            <a:off x="2083332" y="2459879"/>
            <a:ext cx="56381" cy="53262"/>
          </a:xfrm>
          <a:custGeom>
            <a:avLst/>
            <a:gdLst/>
            <a:ahLst/>
            <a:cxnLst/>
            <a:rect l="l" t="t" r="r" b="b"/>
            <a:pathLst>
              <a:path w="1790" h="1691" extrusionOk="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37"/>
          <p:cNvSpPr/>
          <p:nvPr/>
        </p:nvSpPr>
        <p:spPr>
          <a:xfrm>
            <a:off x="2226140" y="2494841"/>
            <a:ext cx="16536" cy="96918"/>
          </a:xfrm>
          <a:custGeom>
            <a:avLst/>
            <a:gdLst/>
            <a:ahLst/>
            <a:cxnLst/>
            <a:rect l="l" t="t" r="r" b="b"/>
            <a:pathLst>
              <a:path w="525" h="3077" extrusionOk="0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37"/>
          <p:cNvSpPr/>
          <p:nvPr/>
        </p:nvSpPr>
        <p:spPr>
          <a:xfrm>
            <a:off x="2074103" y="2446304"/>
            <a:ext cx="176071" cy="163378"/>
          </a:xfrm>
          <a:custGeom>
            <a:avLst/>
            <a:gdLst/>
            <a:ahLst/>
            <a:cxnLst/>
            <a:rect l="l" t="t" r="r" b="b"/>
            <a:pathLst>
              <a:path w="5590" h="5187" extrusionOk="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37"/>
          <p:cNvSpPr/>
          <p:nvPr/>
        </p:nvSpPr>
        <p:spPr>
          <a:xfrm>
            <a:off x="2079426" y="2468100"/>
            <a:ext cx="197678" cy="255193"/>
          </a:xfrm>
          <a:custGeom>
            <a:avLst/>
            <a:gdLst/>
            <a:ahLst/>
            <a:cxnLst/>
            <a:rect l="l" t="t" r="r" b="b"/>
            <a:pathLst>
              <a:path w="6276" h="8102" extrusionOk="0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37"/>
          <p:cNvSpPr/>
          <p:nvPr/>
        </p:nvSpPr>
        <p:spPr>
          <a:xfrm>
            <a:off x="2149602" y="2532732"/>
            <a:ext cx="56916" cy="126021"/>
          </a:xfrm>
          <a:custGeom>
            <a:avLst/>
            <a:gdLst/>
            <a:ahLst/>
            <a:cxnLst/>
            <a:rect l="l" t="t" r="r" b="b"/>
            <a:pathLst>
              <a:path w="1807" h="4001" extrusionOk="0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37"/>
          <p:cNvSpPr/>
          <p:nvPr/>
        </p:nvSpPr>
        <p:spPr>
          <a:xfrm>
            <a:off x="1551279" y="2565804"/>
            <a:ext cx="347984" cy="517693"/>
          </a:xfrm>
          <a:custGeom>
            <a:avLst/>
            <a:gdLst/>
            <a:ahLst/>
            <a:cxnLst/>
            <a:rect l="l" t="t" r="r" b="b"/>
            <a:pathLst>
              <a:path w="11048" h="16436" extrusionOk="0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37"/>
          <p:cNvSpPr/>
          <p:nvPr/>
        </p:nvSpPr>
        <p:spPr>
          <a:xfrm>
            <a:off x="1551279" y="2565773"/>
            <a:ext cx="347984" cy="517724"/>
          </a:xfrm>
          <a:custGeom>
            <a:avLst/>
            <a:gdLst/>
            <a:ahLst/>
            <a:cxnLst/>
            <a:rect l="l" t="t" r="r" b="b"/>
            <a:pathLst>
              <a:path w="11048" h="16437" extrusionOk="0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37"/>
          <p:cNvSpPr/>
          <p:nvPr/>
        </p:nvSpPr>
        <p:spPr>
          <a:xfrm>
            <a:off x="1596887" y="2757559"/>
            <a:ext cx="164133" cy="114682"/>
          </a:xfrm>
          <a:custGeom>
            <a:avLst/>
            <a:gdLst/>
            <a:ahLst/>
            <a:cxnLst/>
            <a:rect l="l" t="t" r="r" b="b"/>
            <a:pathLst>
              <a:path w="5211" h="3641" extrusionOk="0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37"/>
          <p:cNvSpPr/>
          <p:nvPr/>
        </p:nvSpPr>
        <p:spPr>
          <a:xfrm>
            <a:off x="923444" y="2569080"/>
            <a:ext cx="707812" cy="963729"/>
          </a:xfrm>
          <a:custGeom>
            <a:avLst/>
            <a:gdLst/>
            <a:ahLst/>
            <a:cxnLst/>
            <a:rect l="l" t="t" r="r" b="b"/>
            <a:pathLst>
              <a:path w="22472" h="30597" extrusionOk="0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37"/>
          <p:cNvSpPr/>
          <p:nvPr/>
        </p:nvSpPr>
        <p:spPr>
          <a:xfrm>
            <a:off x="1279804" y="2951992"/>
            <a:ext cx="208860" cy="269461"/>
          </a:xfrm>
          <a:custGeom>
            <a:avLst/>
            <a:gdLst/>
            <a:ahLst/>
            <a:cxnLst/>
            <a:rect l="l" t="t" r="r" b="b"/>
            <a:pathLst>
              <a:path w="6631" h="8555" extrusionOk="0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37"/>
          <p:cNvSpPr/>
          <p:nvPr/>
        </p:nvSpPr>
        <p:spPr>
          <a:xfrm>
            <a:off x="1345255" y="3204599"/>
            <a:ext cx="16883" cy="16851"/>
          </a:xfrm>
          <a:custGeom>
            <a:avLst/>
            <a:gdLst/>
            <a:ahLst/>
            <a:cxnLst/>
            <a:rect l="l" t="t" r="r" b="b"/>
            <a:pathLst>
              <a:path w="536" h="535" extrusionOk="0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37"/>
          <p:cNvSpPr/>
          <p:nvPr/>
        </p:nvSpPr>
        <p:spPr>
          <a:xfrm>
            <a:off x="1279804" y="3032656"/>
            <a:ext cx="176071" cy="188796"/>
          </a:xfrm>
          <a:custGeom>
            <a:avLst/>
            <a:gdLst/>
            <a:ahLst/>
            <a:cxnLst/>
            <a:rect l="l" t="t" r="r" b="b"/>
            <a:pathLst>
              <a:path w="5590" h="5994" extrusionOk="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37"/>
          <p:cNvSpPr/>
          <p:nvPr/>
        </p:nvSpPr>
        <p:spPr>
          <a:xfrm>
            <a:off x="1381005" y="2954039"/>
            <a:ext cx="25324" cy="10016"/>
          </a:xfrm>
          <a:custGeom>
            <a:avLst/>
            <a:gdLst/>
            <a:ahLst/>
            <a:cxnLst/>
            <a:rect l="l" t="t" r="r" b="b"/>
            <a:pathLst>
              <a:path w="804" h="318" extrusionOk="0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37"/>
          <p:cNvSpPr/>
          <p:nvPr/>
        </p:nvSpPr>
        <p:spPr>
          <a:xfrm>
            <a:off x="1448000" y="2958260"/>
            <a:ext cx="40663" cy="31403"/>
          </a:xfrm>
          <a:custGeom>
            <a:avLst/>
            <a:gdLst/>
            <a:ahLst/>
            <a:cxnLst/>
            <a:rect l="l" t="t" r="r" b="b"/>
            <a:pathLst>
              <a:path w="1291" h="997" extrusionOk="0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37"/>
          <p:cNvSpPr/>
          <p:nvPr/>
        </p:nvSpPr>
        <p:spPr>
          <a:xfrm>
            <a:off x="1321695" y="2965630"/>
            <a:ext cx="56507" cy="53357"/>
          </a:xfrm>
          <a:custGeom>
            <a:avLst/>
            <a:gdLst/>
            <a:ahLst/>
            <a:cxnLst/>
            <a:rect l="l" t="t" r="r" b="b"/>
            <a:pathLst>
              <a:path w="1794" h="1694" extrusionOk="0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37"/>
          <p:cNvSpPr/>
          <p:nvPr/>
        </p:nvSpPr>
        <p:spPr>
          <a:xfrm>
            <a:off x="1464945" y="3025412"/>
            <a:ext cx="16221" cy="71121"/>
          </a:xfrm>
          <a:custGeom>
            <a:avLst/>
            <a:gdLst/>
            <a:ahLst/>
            <a:cxnLst/>
            <a:rect l="l" t="t" r="r" b="b"/>
            <a:pathLst>
              <a:path w="515" h="2258" extrusionOk="0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37"/>
          <p:cNvSpPr/>
          <p:nvPr/>
        </p:nvSpPr>
        <p:spPr>
          <a:xfrm>
            <a:off x="1312593" y="2951960"/>
            <a:ext cx="176071" cy="163472"/>
          </a:xfrm>
          <a:custGeom>
            <a:avLst/>
            <a:gdLst/>
            <a:ahLst/>
            <a:cxnLst/>
            <a:rect l="l" t="t" r="r" b="b"/>
            <a:pathLst>
              <a:path w="5590" h="5190" extrusionOk="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37"/>
          <p:cNvSpPr/>
          <p:nvPr/>
        </p:nvSpPr>
        <p:spPr>
          <a:xfrm>
            <a:off x="1317884" y="2973882"/>
            <a:ext cx="197710" cy="255193"/>
          </a:xfrm>
          <a:custGeom>
            <a:avLst/>
            <a:gdLst/>
            <a:ahLst/>
            <a:cxnLst/>
            <a:rect l="l" t="t" r="r" b="b"/>
            <a:pathLst>
              <a:path w="6277" h="8102" extrusionOk="0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37"/>
          <p:cNvSpPr/>
          <p:nvPr/>
        </p:nvSpPr>
        <p:spPr>
          <a:xfrm>
            <a:off x="1387210" y="3041727"/>
            <a:ext cx="41388" cy="113360"/>
          </a:xfrm>
          <a:custGeom>
            <a:avLst/>
            <a:gdLst/>
            <a:ahLst/>
            <a:cxnLst/>
            <a:rect l="l" t="t" r="r" b="b"/>
            <a:pathLst>
              <a:path w="1314" h="3599" extrusionOk="0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37"/>
          <p:cNvSpPr/>
          <p:nvPr/>
        </p:nvSpPr>
        <p:spPr>
          <a:xfrm>
            <a:off x="1410644" y="2569049"/>
            <a:ext cx="242216" cy="205175"/>
          </a:xfrm>
          <a:custGeom>
            <a:avLst/>
            <a:gdLst/>
            <a:ahLst/>
            <a:cxnLst/>
            <a:rect l="l" t="t" r="r" b="b"/>
            <a:pathLst>
              <a:path w="7690" h="6514" extrusionOk="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37"/>
          <p:cNvSpPr/>
          <p:nvPr/>
        </p:nvSpPr>
        <p:spPr>
          <a:xfrm>
            <a:off x="927034" y="3090422"/>
            <a:ext cx="248830" cy="151755"/>
          </a:xfrm>
          <a:custGeom>
            <a:avLst/>
            <a:gdLst/>
            <a:ahLst/>
            <a:cxnLst/>
            <a:rect l="l" t="t" r="r" b="b"/>
            <a:pathLst>
              <a:path w="7900" h="4818" extrusionOk="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37"/>
          <p:cNvSpPr/>
          <p:nvPr/>
        </p:nvSpPr>
        <p:spPr>
          <a:xfrm>
            <a:off x="991887" y="2812081"/>
            <a:ext cx="237208" cy="215191"/>
          </a:xfrm>
          <a:custGeom>
            <a:avLst/>
            <a:gdLst/>
            <a:ahLst/>
            <a:cxnLst/>
            <a:rect l="l" t="t" r="r" b="b"/>
            <a:pathLst>
              <a:path w="7531" h="6832" extrusionOk="0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37"/>
          <p:cNvSpPr/>
          <p:nvPr/>
        </p:nvSpPr>
        <p:spPr>
          <a:xfrm>
            <a:off x="1222762" y="2584766"/>
            <a:ext cx="240168" cy="157204"/>
          </a:xfrm>
          <a:custGeom>
            <a:avLst/>
            <a:gdLst/>
            <a:ahLst/>
            <a:cxnLst/>
            <a:rect l="l" t="t" r="r" b="b"/>
            <a:pathLst>
              <a:path w="7625" h="4991" extrusionOk="0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2" name="Google Shape;5122;p37"/>
          <p:cNvSpPr/>
          <p:nvPr/>
        </p:nvSpPr>
        <p:spPr>
          <a:xfrm>
            <a:off x="1056488" y="2645870"/>
            <a:ext cx="707812" cy="903600"/>
          </a:xfrm>
          <a:custGeom>
            <a:avLst/>
            <a:gdLst/>
            <a:ahLst/>
            <a:cxnLst/>
            <a:rect l="l" t="t" r="r" b="b"/>
            <a:pathLst>
              <a:path w="22472" h="28688" extrusionOk="0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3" name="Google Shape;5123;p37"/>
          <p:cNvSpPr/>
          <p:nvPr/>
        </p:nvSpPr>
        <p:spPr>
          <a:xfrm>
            <a:off x="813550" y="2438808"/>
            <a:ext cx="862654" cy="804446"/>
          </a:xfrm>
          <a:custGeom>
            <a:avLst/>
            <a:gdLst/>
            <a:ahLst/>
            <a:cxnLst/>
            <a:rect l="l" t="t" r="r" b="b"/>
            <a:pathLst>
              <a:path w="27388" h="25540" extrusionOk="0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4" name="Google Shape;5124;p37"/>
          <p:cNvSpPr/>
          <p:nvPr/>
        </p:nvSpPr>
        <p:spPr>
          <a:xfrm>
            <a:off x="3616494" y="2197885"/>
            <a:ext cx="24348" cy="21796"/>
          </a:xfrm>
          <a:custGeom>
            <a:avLst/>
            <a:gdLst/>
            <a:ahLst/>
            <a:cxnLst/>
            <a:rect l="l" t="t" r="r" b="b"/>
            <a:pathLst>
              <a:path w="773" h="692" extrusionOk="0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5" name="Google Shape;5125;p37"/>
          <p:cNvSpPr/>
          <p:nvPr/>
        </p:nvSpPr>
        <p:spPr>
          <a:xfrm>
            <a:off x="3620148" y="2211744"/>
            <a:ext cx="27214" cy="15875"/>
          </a:xfrm>
          <a:custGeom>
            <a:avLst/>
            <a:gdLst/>
            <a:ahLst/>
            <a:cxnLst/>
            <a:rect l="l" t="t" r="r" b="b"/>
            <a:pathLst>
              <a:path w="864" h="504" extrusionOk="0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6" name="Google Shape;5126;p37"/>
          <p:cNvSpPr/>
          <p:nvPr/>
        </p:nvSpPr>
        <p:spPr>
          <a:xfrm>
            <a:off x="3324766" y="3684082"/>
            <a:ext cx="176732" cy="152700"/>
          </a:xfrm>
          <a:custGeom>
            <a:avLst/>
            <a:gdLst/>
            <a:ahLst/>
            <a:cxnLst/>
            <a:rect l="l" t="t" r="r" b="b"/>
            <a:pathLst>
              <a:path w="5611" h="4848" extrusionOk="0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7" name="Google Shape;5127;p37"/>
          <p:cNvSpPr/>
          <p:nvPr/>
        </p:nvSpPr>
        <p:spPr>
          <a:xfrm>
            <a:off x="3354846" y="3636143"/>
            <a:ext cx="131565" cy="165519"/>
          </a:xfrm>
          <a:custGeom>
            <a:avLst/>
            <a:gdLst/>
            <a:ahLst/>
            <a:cxnLst/>
            <a:rect l="l" t="t" r="r" b="b"/>
            <a:pathLst>
              <a:path w="4177" h="5255" extrusionOk="0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8" name="Google Shape;5128;p37"/>
          <p:cNvSpPr/>
          <p:nvPr/>
        </p:nvSpPr>
        <p:spPr>
          <a:xfrm>
            <a:off x="3505214" y="3751990"/>
            <a:ext cx="174276" cy="155346"/>
          </a:xfrm>
          <a:custGeom>
            <a:avLst/>
            <a:gdLst/>
            <a:ahLst/>
            <a:cxnLst/>
            <a:rect l="l" t="t" r="r" b="b"/>
            <a:pathLst>
              <a:path w="5533" h="4932" extrusionOk="0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37"/>
          <p:cNvSpPr/>
          <p:nvPr/>
        </p:nvSpPr>
        <p:spPr>
          <a:xfrm>
            <a:off x="3532522" y="3703043"/>
            <a:ext cx="131975" cy="160763"/>
          </a:xfrm>
          <a:custGeom>
            <a:avLst/>
            <a:gdLst/>
            <a:ahLst/>
            <a:cxnLst/>
            <a:rect l="l" t="t" r="r" b="b"/>
            <a:pathLst>
              <a:path w="4190" h="5104" extrusionOk="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0" name="Google Shape;5130;p37"/>
          <p:cNvSpPr/>
          <p:nvPr/>
        </p:nvSpPr>
        <p:spPr>
          <a:xfrm>
            <a:off x="3346940" y="2817404"/>
            <a:ext cx="351985" cy="901773"/>
          </a:xfrm>
          <a:custGeom>
            <a:avLst/>
            <a:gdLst/>
            <a:ahLst/>
            <a:cxnLst/>
            <a:rect l="l" t="t" r="r" b="b"/>
            <a:pathLst>
              <a:path w="11175" h="28630" extrusionOk="0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1" name="Google Shape;5131;p37"/>
          <p:cNvSpPr/>
          <p:nvPr/>
        </p:nvSpPr>
        <p:spPr>
          <a:xfrm>
            <a:off x="3402312" y="2933849"/>
            <a:ext cx="107564" cy="341338"/>
          </a:xfrm>
          <a:custGeom>
            <a:avLst/>
            <a:gdLst/>
            <a:ahLst/>
            <a:cxnLst/>
            <a:rect l="l" t="t" r="r" b="b"/>
            <a:pathLst>
              <a:path w="3415" h="10837" extrusionOk="0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37"/>
          <p:cNvSpPr/>
          <p:nvPr/>
        </p:nvSpPr>
        <p:spPr>
          <a:xfrm>
            <a:off x="3623329" y="2671100"/>
            <a:ext cx="106997" cy="154810"/>
          </a:xfrm>
          <a:custGeom>
            <a:avLst/>
            <a:gdLst/>
            <a:ahLst/>
            <a:cxnLst/>
            <a:rect l="l" t="t" r="r" b="b"/>
            <a:pathLst>
              <a:path w="3397" h="4915" extrusionOk="0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37"/>
          <p:cNvSpPr/>
          <p:nvPr/>
        </p:nvSpPr>
        <p:spPr>
          <a:xfrm>
            <a:off x="3286024" y="2638846"/>
            <a:ext cx="117297" cy="124730"/>
          </a:xfrm>
          <a:custGeom>
            <a:avLst/>
            <a:gdLst/>
            <a:ahLst/>
            <a:cxnLst/>
            <a:rect l="l" t="t" r="r" b="b"/>
            <a:pathLst>
              <a:path w="3724" h="3960" extrusionOk="0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37"/>
          <p:cNvSpPr/>
          <p:nvPr/>
        </p:nvSpPr>
        <p:spPr>
          <a:xfrm>
            <a:off x="3315191" y="2478022"/>
            <a:ext cx="157865" cy="218278"/>
          </a:xfrm>
          <a:custGeom>
            <a:avLst/>
            <a:gdLst/>
            <a:ahLst/>
            <a:cxnLst/>
            <a:rect l="l" t="t" r="r" b="b"/>
            <a:pathLst>
              <a:path w="5012" h="6930" extrusionOk="0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37"/>
          <p:cNvSpPr/>
          <p:nvPr/>
        </p:nvSpPr>
        <p:spPr>
          <a:xfrm>
            <a:off x="3376359" y="2478022"/>
            <a:ext cx="284485" cy="386222"/>
          </a:xfrm>
          <a:custGeom>
            <a:avLst/>
            <a:gdLst/>
            <a:ahLst/>
            <a:cxnLst/>
            <a:rect l="l" t="t" r="r" b="b"/>
            <a:pathLst>
              <a:path w="9032" h="12262" extrusionOk="0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37"/>
          <p:cNvSpPr/>
          <p:nvPr/>
        </p:nvSpPr>
        <p:spPr>
          <a:xfrm>
            <a:off x="3586414" y="2480730"/>
            <a:ext cx="128825" cy="245051"/>
          </a:xfrm>
          <a:custGeom>
            <a:avLst/>
            <a:gdLst/>
            <a:ahLst/>
            <a:cxnLst/>
            <a:rect l="l" t="t" r="r" b="b"/>
            <a:pathLst>
              <a:path w="4090" h="7780" extrusionOk="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37"/>
          <p:cNvSpPr/>
          <p:nvPr/>
        </p:nvSpPr>
        <p:spPr>
          <a:xfrm>
            <a:off x="3612588" y="2720613"/>
            <a:ext cx="5229" cy="15024"/>
          </a:xfrm>
          <a:custGeom>
            <a:avLst/>
            <a:gdLst/>
            <a:ahLst/>
            <a:cxnLst/>
            <a:rect l="l" t="t" r="r" b="b"/>
            <a:pathLst>
              <a:path w="166" h="477" extrusionOk="0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8" name="Google Shape;5138;p37"/>
          <p:cNvSpPr/>
          <p:nvPr/>
        </p:nvSpPr>
        <p:spPr>
          <a:xfrm>
            <a:off x="3602352" y="2638846"/>
            <a:ext cx="19938" cy="96792"/>
          </a:xfrm>
          <a:custGeom>
            <a:avLst/>
            <a:gdLst/>
            <a:ahLst/>
            <a:cxnLst/>
            <a:rect l="l" t="t" r="r" b="b"/>
            <a:pathLst>
              <a:path w="633" h="3073" extrusionOk="0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9" name="Google Shape;5139;p37"/>
          <p:cNvSpPr/>
          <p:nvPr/>
        </p:nvSpPr>
        <p:spPr>
          <a:xfrm>
            <a:off x="3404706" y="2241918"/>
            <a:ext cx="217585" cy="299730"/>
          </a:xfrm>
          <a:custGeom>
            <a:avLst/>
            <a:gdLst/>
            <a:ahLst/>
            <a:cxnLst/>
            <a:rect l="l" t="t" r="r" b="b"/>
            <a:pathLst>
              <a:path w="6908" h="9516" extrusionOk="0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0" name="Google Shape;5140;p37"/>
          <p:cNvSpPr/>
          <p:nvPr/>
        </p:nvSpPr>
        <p:spPr>
          <a:xfrm>
            <a:off x="3476300" y="2335969"/>
            <a:ext cx="16190" cy="16316"/>
          </a:xfrm>
          <a:custGeom>
            <a:avLst/>
            <a:gdLst/>
            <a:ahLst/>
            <a:cxnLst/>
            <a:rect l="l" t="t" r="r" b="b"/>
            <a:pathLst>
              <a:path w="514" h="518" extrusionOk="0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37"/>
          <p:cNvSpPr/>
          <p:nvPr/>
        </p:nvSpPr>
        <p:spPr>
          <a:xfrm>
            <a:off x="3456078" y="2396916"/>
            <a:ext cx="19780" cy="12914"/>
          </a:xfrm>
          <a:custGeom>
            <a:avLst/>
            <a:gdLst/>
            <a:ahLst/>
            <a:cxnLst/>
            <a:rect l="l" t="t" r="r" b="b"/>
            <a:pathLst>
              <a:path w="628" h="410" extrusionOk="0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37"/>
          <p:cNvSpPr/>
          <p:nvPr/>
        </p:nvSpPr>
        <p:spPr>
          <a:xfrm>
            <a:off x="3408927" y="2304094"/>
            <a:ext cx="18836" cy="15497"/>
          </a:xfrm>
          <a:custGeom>
            <a:avLst/>
            <a:gdLst/>
            <a:ahLst/>
            <a:cxnLst/>
            <a:rect l="l" t="t" r="r" b="b"/>
            <a:pathLst>
              <a:path w="598" h="492" extrusionOk="0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37"/>
          <p:cNvSpPr/>
          <p:nvPr/>
        </p:nvSpPr>
        <p:spPr>
          <a:xfrm>
            <a:off x="3415226" y="2330205"/>
            <a:ext cx="16221" cy="16442"/>
          </a:xfrm>
          <a:custGeom>
            <a:avLst/>
            <a:gdLst/>
            <a:ahLst/>
            <a:cxnLst/>
            <a:rect l="l" t="t" r="r" b="b"/>
            <a:pathLst>
              <a:path w="515" h="522" extrusionOk="0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37"/>
          <p:cNvSpPr/>
          <p:nvPr/>
        </p:nvSpPr>
        <p:spPr>
          <a:xfrm>
            <a:off x="3426408" y="2333575"/>
            <a:ext cx="26332" cy="47498"/>
          </a:xfrm>
          <a:custGeom>
            <a:avLst/>
            <a:gdLst/>
            <a:ahLst/>
            <a:cxnLst/>
            <a:rect l="l" t="t" r="r" b="b"/>
            <a:pathLst>
              <a:path w="836" h="1508" extrusionOk="0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5" name="Google Shape;5145;p37"/>
          <p:cNvSpPr/>
          <p:nvPr/>
        </p:nvSpPr>
        <p:spPr>
          <a:xfrm>
            <a:off x="3487481" y="2409799"/>
            <a:ext cx="68098" cy="43498"/>
          </a:xfrm>
          <a:custGeom>
            <a:avLst/>
            <a:gdLst/>
            <a:ahLst/>
            <a:cxnLst/>
            <a:rect l="l" t="t" r="r" b="b"/>
            <a:pathLst>
              <a:path w="2162" h="1381" extrusionOk="0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6" name="Google Shape;5146;p37"/>
          <p:cNvSpPr/>
          <p:nvPr/>
        </p:nvSpPr>
        <p:spPr>
          <a:xfrm>
            <a:off x="3157295" y="2634405"/>
            <a:ext cx="296643" cy="344520"/>
          </a:xfrm>
          <a:custGeom>
            <a:avLst/>
            <a:gdLst/>
            <a:ahLst/>
            <a:cxnLst/>
            <a:rect l="l" t="t" r="r" b="b"/>
            <a:pathLst>
              <a:path w="9418" h="10938" extrusionOk="0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37"/>
          <p:cNvSpPr/>
          <p:nvPr/>
        </p:nvSpPr>
        <p:spPr>
          <a:xfrm>
            <a:off x="3212573" y="2822507"/>
            <a:ext cx="44663" cy="20725"/>
          </a:xfrm>
          <a:custGeom>
            <a:avLst/>
            <a:gdLst/>
            <a:ahLst/>
            <a:cxnLst/>
            <a:rect l="l" t="t" r="r" b="b"/>
            <a:pathLst>
              <a:path w="1418" h="658" extrusionOk="0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37"/>
          <p:cNvSpPr/>
          <p:nvPr/>
        </p:nvSpPr>
        <p:spPr>
          <a:xfrm>
            <a:off x="3308387" y="2831389"/>
            <a:ext cx="118809" cy="36474"/>
          </a:xfrm>
          <a:custGeom>
            <a:avLst/>
            <a:gdLst/>
            <a:ahLst/>
            <a:cxnLst/>
            <a:rect l="l" t="t" r="r" b="b"/>
            <a:pathLst>
              <a:path w="3772" h="1158" extrusionOk="0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37"/>
          <p:cNvSpPr/>
          <p:nvPr/>
        </p:nvSpPr>
        <p:spPr>
          <a:xfrm>
            <a:off x="3221959" y="2663068"/>
            <a:ext cx="100036" cy="37828"/>
          </a:xfrm>
          <a:custGeom>
            <a:avLst/>
            <a:gdLst/>
            <a:ahLst/>
            <a:cxnLst/>
            <a:rect l="l" t="t" r="r" b="b"/>
            <a:pathLst>
              <a:path w="3176" h="1201" extrusionOk="0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0" name="Google Shape;5150;p37"/>
          <p:cNvSpPr/>
          <p:nvPr/>
        </p:nvSpPr>
        <p:spPr>
          <a:xfrm>
            <a:off x="3208069" y="2630878"/>
            <a:ext cx="119690" cy="48412"/>
          </a:xfrm>
          <a:custGeom>
            <a:avLst/>
            <a:gdLst/>
            <a:ahLst/>
            <a:cxnLst/>
            <a:rect l="l" t="t" r="r" b="b"/>
            <a:pathLst>
              <a:path w="3800" h="1537" extrusionOk="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37"/>
          <p:cNvSpPr/>
          <p:nvPr/>
        </p:nvSpPr>
        <p:spPr>
          <a:xfrm>
            <a:off x="3221266" y="2648422"/>
            <a:ext cx="81925" cy="43687"/>
          </a:xfrm>
          <a:custGeom>
            <a:avLst/>
            <a:gdLst/>
            <a:ahLst/>
            <a:cxnLst/>
            <a:rect l="l" t="t" r="r" b="b"/>
            <a:pathLst>
              <a:path w="2601" h="1387" extrusionOk="0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37"/>
          <p:cNvSpPr/>
          <p:nvPr/>
        </p:nvSpPr>
        <p:spPr>
          <a:xfrm>
            <a:off x="3220478" y="2663918"/>
            <a:ext cx="100099" cy="37828"/>
          </a:xfrm>
          <a:custGeom>
            <a:avLst/>
            <a:gdLst/>
            <a:ahLst/>
            <a:cxnLst/>
            <a:rect l="l" t="t" r="r" b="b"/>
            <a:pathLst>
              <a:path w="3178" h="1201" extrusionOk="0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37"/>
          <p:cNvSpPr/>
          <p:nvPr/>
        </p:nvSpPr>
        <p:spPr>
          <a:xfrm>
            <a:off x="3286402" y="2753559"/>
            <a:ext cx="422004" cy="108383"/>
          </a:xfrm>
          <a:custGeom>
            <a:avLst/>
            <a:gdLst/>
            <a:ahLst/>
            <a:cxnLst/>
            <a:rect l="l" t="t" r="r" b="b"/>
            <a:pathLst>
              <a:path w="13398" h="3441" extrusionOk="0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37"/>
          <p:cNvSpPr/>
          <p:nvPr/>
        </p:nvSpPr>
        <p:spPr>
          <a:xfrm>
            <a:off x="3162492" y="2712424"/>
            <a:ext cx="108981" cy="125360"/>
          </a:xfrm>
          <a:custGeom>
            <a:avLst/>
            <a:gdLst/>
            <a:ahLst/>
            <a:cxnLst/>
            <a:rect l="l" t="t" r="r" b="b"/>
            <a:pathLst>
              <a:path w="3460" h="3980" extrusionOk="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5" name="Google Shape;5155;p37"/>
          <p:cNvSpPr txBox="1">
            <a:spLocks noGrp="1"/>
          </p:cNvSpPr>
          <p:nvPr>
            <p:ph type="ctrTitle"/>
          </p:nvPr>
        </p:nvSpPr>
        <p:spPr>
          <a:xfrm>
            <a:off x="1416739" y="330102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PROJECT STAGES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157" name="Google Shape;5157;p37"/>
          <p:cNvSpPr txBox="1">
            <a:spLocks noGrp="1"/>
          </p:cNvSpPr>
          <p:nvPr>
            <p:ph type="subTitle" idx="2"/>
          </p:nvPr>
        </p:nvSpPr>
        <p:spPr>
          <a:xfrm>
            <a:off x="4736036" y="1504600"/>
            <a:ext cx="3934997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 Built the model for you to use</a:t>
            </a:r>
            <a:endParaRPr sz="2000" dirty="0">
              <a:latin typeface="Dosis ExtraLight" panose="020B0604020202020204" charset="0"/>
            </a:endParaRPr>
          </a:p>
        </p:txBody>
      </p:sp>
      <p:sp>
        <p:nvSpPr>
          <p:cNvPr id="5159" name="Google Shape;5159;p37"/>
          <p:cNvSpPr txBox="1">
            <a:spLocks noGrp="1"/>
          </p:cNvSpPr>
          <p:nvPr>
            <p:ph type="subTitle" idx="4"/>
          </p:nvPr>
        </p:nvSpPr>
        <p:spPr>
          <a:xfrm>
            <a:off x="4736036" y="3597873"/>
            <a:ext cx="3493800" cy="1021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Re-evaluate the model once we have the results of the campaign (takes approximately a month)</a:t>
            </a:r>
          </a:p>
        </p:txBody>
      </p:sp>
      <p:sp>
        <p:nvSpPr>
          <p:cNvPr id="5161" name="Google Shape;5161;p37"/>
          <p:cNvSpPr txBox="1">
            <a:spLocks noGrp="1"/>
          </p:cNvSpPr>
          <p:nvPr>
            <p:ph type="subTitle" idx="6"/>
          </p:nvPr>
        </p:nvSpPr>
        <p:spPr>
          <a:xfrm>
            <a:off x="4736036" y="2503409"/>
            <a:ext cx="3864053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2: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Use the model for your next campaign</a:t>
            </a:r>
            <a:endParaRPr sz="2000" dirty="0">
              <a:latin typeface="Dosis ExtraLigh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6122-5083-4494-97B9-499A6F65951D}"/>
              </a:ext>
            </a:extLst>
          </p:cNvPr>
          <p:cNvSpPr txBox="1">
            <a:spLocks/>
          </p:cNvSpPr>
          <p:nvPr/>
        </p:nvSpPr>
        <p:spPr>
          <a:xfrm>
            <a:off x="343047" y="0"/>
            <a:ext cx="5022072" cy="1197428"/>
          </a:xfrm>
          <a:prstGeom prst="rect">
            <a:avLst/>
          </a:prstGeom>
        </p:spPr>
        <p:txBody>
          <a:bodyPr wrap="square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4800" b="1" dirty="0">
                <a:solidFill>
                  <a:schemeClr val="accent6"/>
                </a:solidFill>
                <a:latin typeface="Staatliches" panose="020B0604020202020204" charset="0"/>
              </a:rPr>
              <a:t>OUR TEAM:</a:t>
            </a:r>
            <a:endParaRPr lang="en-GB" sz="4400" b="1" dirty="0">
              <a:solidFill>
                <a:schemeClr val="accent6"/>
              </a:solidFill>
              <a:latin typeface="Staatliches" panose="020B0604020202020204" charset="0"/>
            </a:endParaRPr>
          </a:p>
        </p:txBody>
      </p:sp>
      <p:sp>
        <p:nvSpPr>
          <p:cNvPr id="3" name="Google Shape;704;p53">
            <a:extLst>
              <a:ext uri="{FF2B5EF4-FFF2-40B4-BE49-F238E27FC236}">
                <a16:creationId xmlns:a16="http://schemas.microsoft.com/office/drawing/2014/main" id="{CDFF8DAF-F0C6-4260-BEA9-C8335E6B80AE}"/>
              </a:ext>
            </a:extLst>
          </p:cNvPr>
          <p:cNvSpPr/>
          <p:nvPr/>
        </p:nvSpPr>
        <p:spPr>
          <a:xfrm>
            <a:off x="782809" y="3539597"/>
            <a:ext cx="1366395" cy="446881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Théau</a:t>
            </a: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 Bruno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Google Shape;704;p53">
            <a:extLst>
              <a:ext uri="{FF2B5EF4-FFF2-40B4-BE49-F238E27FC236}">
                <a16:creationId xmlns:a16="http://schemas.microsoft.com/office/drawing/2014/main" id="{8E1E6A75-00A2-4894-83D6-793B3B2F7828}"/>
              </a:ext>
            </a:extLst>
          </p:cNvPr>
          <p:cNvSpPr/>
          <p:nvPr/>
        </p:nvSpPr>
        <p:spPr>
          <a:xfrm>
            <a:off x="2820141" y="3527027"/>
            <a:ext cx="1346791" cy="472023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Laura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El </a:t>
            </a: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Aoufir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Google Shape;704;p53">
            <a:extLst>
              <a:ext uri="{FF2B5EF4-FFF2-40B4-BE49-F238E27FC236}">
                <a16:creationId xmlns:a16="http://schemas.microsoft.com/office/drawing/2014/main" id="{2B7D5005-4052-4C14-BAE8-AC8550D3FAEF}"/>
              </a:ext>
            </a:extLst>
          </p:cNvPr>
          <p:cNvSpPr/>
          <p:nvPr/>
        </p:nvSpPr>
        <p:spPr>
          <a:xfrm>
            <a:off x="4837869" y="3527029"/>
            <a:ext cx="1527895" cy="472021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Noémie</a:t>
            </a: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 Gautier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Google Shape;704;p53">
            <a:extLst>
              <a:ext uri="{FF2B5EF4-FFF2-40B4-BE49-F238E27FC236}">
                <a16:creationId xmlns:a16="http://schemas.microsoft.com/office/drawing/2014/main" id="{D0ECF45F-816C-49DE-ADA5-162947E3662B}"/>
              </a:ext>
            </a:extLst>
          </p:cNvPr>
          <p:cNvSpPr/>
          <p:nvPr/>
        </p:nvSpPr>
        <p:spPr>
          <a:xfrm>
            <a:off x="7036701" y="3527028"/>
            <a:ext cx="1421509" cy="472022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Thomas Henry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2" descr="Image preview">
            <a:extLst>
              <a:ext uri="{FF2B5EF4-FFF2-40B4-BE49-F238E27FC236}">
                <a16:creationId xmlns:a16="http://schemas.microsoft.com/office/drawing/2014/main" id="{E826EA3A-C34E-4517-8ECF-3C427FBD2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7587" r="11225" b="6793"/>
          <a:stretch/>
        </p:blipFill>
        <p:spPr bwMode="auto">
          <a:xfrm>
            <a:off x="815025" y="1922063"/>
            <a:ext cx="1113905" cy="125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ura El Aoufir">
            <a:extLst>
              <a:ext uri="{FF2B5EF4-FFF2-40B4-BE49-F238E27FC236}">
                <a16:creationId xmlns:a16="http://schemas.microsoft.com/office/drawing/2014/main" id="{E164CBF8-55A2-4078-9C42-CD9C57A7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74"/>
          <a:stretch/>
        </p:blipFill>
        <p:spPr bwMode="auto">
          <a:xfrm>
            <a:off x="2763792" y="1922062"/>
            <a:ext cx="1289068" cy="124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Edit photo">
            <a:extLst>
              <a:ext uri="{FF2B5EF4-FFF2-40B4-BE49-F238E27FC236}">
                <a16:creationId xmlns:a16="http://schemas.microsoft.com/office/drawing/2014/main" id="{A447D20C-FFE2-48BC-9E81-489C60EC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92" y="1924386"/>
            <a:ext cx="1246648" cy="12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earing a striped shirt&#10;&#10;Description automatically generated">
            <a:extLst>
              <a:ext uri="{FF2B5EF4-FFF2-40B4-BE49-F238E27FC236}">
                <a16:creationId xmlns:a16="http://schemas.microsoft.com/office/drawing/2014/main" id="{AA149EFD-3370-4745-A88B-63170D20A1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57" t="6345" b="28968"/>
          <a:stretch/>
        </p:blipFill>
        <p:spPr>
          <a:xfrm>
            <a:off x="7150772" y="1922062"/>
            <a:ext cx="1143094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D731AF-224A-472E-BA8A-5E558DDA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9713" y="2104128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With the data known we could have increased the benefits by 70%</a:t>
            </a:r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569AC-8930-4AE9-8A66-C4960BF47EB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87862" y="2097089"/>
            <a:ext cx="2425800" cy="578700"/>
          </a:xfrm>
        </p:spPr>
        <p:txBody>
          <a:bodyPr/>
          <a:lstStyle/>
          <a:p>
            <a:pPr marL="0" lvl="0" indent="0">
              <a:lnSpc>
                <a:spcPct val="150000"/>
              </a:lnSpc>
            </a:pPr>
            <a:r>
              <a:rPr lang="en-GB" dirty="0"/>
              <a:t>Calculation of the probability that donors will donate in the next campaign</a:t>
            </a:r>
          </a:p>
          <a:p>
            <a:pPr marL="0" lvl="0" indent="0">
              <a:lnSpc>
                <a:spcPct val="150000"/>
              </a:lnSpc>
            </a:pPr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E1C42E-09CE-49A9-B0A4-70780FFD61F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59108" y="2064262"/>
            <a:ext cx="2425800" cy="986463"/>
          </a:xfrm>
        </p:spPr>
        <p:txBody>
          <a:bodyPr/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Priority list of clients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Maximisation of profit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Reduction in costs 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A3011A-5FC9-4709-99EE-D376604E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753847" y="236352"/>
            <a:ext cx="2871732" cy="687007"/>
          </a:xfrm>
        </p:spPr>
        <p:txBody>
          <a:bodyPr/>
          <a:lstStyle/>
          <a:p>
            <a:r>
              <a:rPr lang="en-GB" sz="3600" dirty="0"/>
              <a:t>OUR 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271E21-BDC2-4CEC-BC5E-45FD28F4A8A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89713" y="1781525"/>
            <a:ext cx="2425800" cy="371100"/>
          </a:xfrm>
        </p:spPr>
        <p:txBody>
          <a:bodyPr/>
          <a:lstStyle/>
          <a:p>
            <a:r>
              <a:rPr lang="en-GB" dirty="0"/>
              <a:t>CAMPAIGN 7244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7CD588-A583-47B8-88F9-293AF5BECBE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7862" y="1734550"/>
            <a:ext cx="2425800" cy="371100"/>
          </a:xfrm>
        </p:spPr>
        <p:txBody>
          <a:bodyPr/>
          <a:lstStyle/>
          <a:p>
            <a:r>
              <a:rPr lang="en-GB" dirty="0"/>
              <a:t>Our MODEL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08A3303-445F-46F0-AA53-D1C0E391CF5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359108" y="1788374"/>
            <a:ext cx="2425800" cy="371100"/>
          </a:xfrm>
        </p:spPr>
        <p:txBody>
          <a:bodyPr/>
          <a:lstStyle/>
          <a:p>
            <a:r>
              <a:rPr lang="en-GB" dirty="0"/>
              <a:t>ADVANTAGES OF OUR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E3B8F3E-A2F4-42F1-9643-3041CFE6290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205573" y="3978815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Could collect additional data in the next campaign to get more features and a more specific model</a:t>
            </a:r>
          </a:p>
          <a:p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E40E955-AA81-4C56-929E-66EA683E93A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951714" y="3986564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There are also a lot of donors with a low probability to donate</a:t>
            </a:r>
          </a:p>
          <a:p>
            <a:endParaRPr lang="en-GB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FDED76F-94B9-4FEB-B9C1-4F28AEA9CB8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205578" y="3663062"/>
            <a:ext cx="2425800" cy="371100"/>
          </a:xfrm>
        </p:spPr>
        <p:txBody>
          <a:bodyPr/>
          <a:lstStyle/>
          <a:p>
            <a:r>
              <a:rPr lang="en-GB" dirty="0"/>
              <a:t>GETTING MORE DATA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8DB7EBF-FDD9-4D52-9C45-E9BCDF34973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951702" y="3670811"/>
            <a:ext cx="2425800" cy="371100"/>
          </a:xfrm>
        </p:spPr>
        <p:txBody>
          <a:bodyPr/>
          <a:lstStyle/>
          <a:p>
            <a:r>
              <a:rPr lang="en-GB" dirty="0"/>
              <a:t>DONORS</a:t>
            </a:r>
          </a:p>
        </p:txBody>
      </p:sp>
      <p:grpSp>
        <p:nvGrpSpPr>
          <p:cNvPr id="15" name="Google Shape;13376;p53">
            <a:extLst>
              <a:ext uri="{FF2B5EF4-FFF2-40B4-BE49-F238E27FC236}">
                <a16:creationId xmlns:a16="http://schemas.microsoft.com/office/drawing/2014/main" id="{AC5E2C68-0003-431F-9C8B-EF91745194FF}"/>
              </a:ext>
            </a:extLst>
          </p:cNvPr>
          <p:cNvGrpSpPr/>
          <p:nvPr/>
        </p:nvGrpSpPr>
        <p:grpSpPr>
          <a:xfrm>
            <a:off x="7334637" y="1349022"/>
            <a:ext cx="358134" cy="356637"/>
            <a:chOff x="3545301" y="2423523"/>
            <a:chExt cx="358134" cy="356637"/>
          </a:xfrm>
        </p:grpSpPr>
        <p:sp>
          <p:nvSpPr>
            <p:cNvPr id="16" name="Google Shape;13377;p53">
              <a:extLst>
                <a:ext uri="{FF2B5EF4-FFF2-40B4-BE49-F238E27FC236}">
                  <a16:creationId xmlns:a16="http://schemas.microsoft.com/office/drawing/2014/main" id="{DA32D31E-C64A-4A38-8FB7-F715EAC36CE3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78;p53">
              <a:extLst>
                <a:ext uri="{FF2B5EF4-FFF2-40B4-BE49-F238E27FC236}">
                  <a16:creationId xmlns:a16="http://schemas.microsoft.com/office/drawing/2014/main" id="{142DB8CC-FE39-4641-A138-686B17D5921C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379;p53">
              <a:extLst>
                <a:ext uri="{FF2B5EF4-FFF2-40B4-BE49-F238E27FC236}">
                  <a16:creationId xmlns:a16="http://schemas.microsoft.com/office/drawing/2014/main" id="{C3576107-3089-494E-8F3E-B65425CADF7F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380;p53">
              <a:extLst>
                <a:ext uri="{FF2B5EF4-FFF2-40B4-BE49-F238E27FC236}">
                  <a16:creationId xmlns:a16="http://schemas.microsoft.com/office/drawing/2014/main" id="{C8AD6980-604A-49BF-B208-0585ACF9D122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81;p53">
              <a:extLst>
                <a:ext uri="{FF2B5EF4-FFF2-40B4-BE49-F238E27FC236}">
                  <a16:creationId xmlns:a16="http://schemas.microsoft.com/office/drawing/2014/main" id="{302287AE-8BD3-495E-85F2-2CBAC56FE72D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82;p53">
              <a:extLst>
                <a:ext uri="{FF2B5EF4-FFF2-40B4-BE49-F238E27FC236}">
                  <a16:creationId xmlns:a16="http://schemas.microsoft.com/office/drawing/2014/main" id="{F4DC5490-1E61-4C4E-BFB7-48CABEC575C7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3;p53">
              <a:extLst>
                <a:ext uri="{FF2B5EF4-FFF2-40B4-BE49-F238E27FC236}">
                  <a16:creationId xmlns:a16="http://schemas.microsoft.com/office/drawing/2014/main" id="{60079EB6-6833-4DDA-AE12-816984D9351A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84;p53">
              <a:extLst>
                <a:ext uri="{FF2B5EF4-FFF2-40B4-BE49-F238E27FC236}">
                  <a16:creationId xmlns:a16="http://schemas.microsoft.com/office/drawing/2014/main" id="{3AB31073-C296-45BF-A2C0-97BFF4EADAA3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85;p53">
              <a:extLst>
                <a:ext uri="{FF2B5EF4-FFF2-40B4-BE49-F238E27FC236}">
                  <a16:creationId xmlns:a16="http://schemas.microsoft.com/office/drawing/2014/main" id="{9D06DCC3-FB27-40A2-8F04-098FAE68BB1B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238;p53">
            <a:extLst>
              <a:ext uri="{FF2B5EF4-FFF2-40B4-BE49-F238E27FC236}">
                <a16:creationId xmlns:a16="http://schemas.microsoft.com/office/drawing/2014/main" id="{F4BC955D-0F46-4742-B8AD-C86E3CC7F028}"/>
              </a:ext>
            </a:extLst>
          </p:cNvPr>
          <p:cNvGrpSpPr/>
          <p:nvPr/>
        </p:nvGrpSpPr>
        <p:grpSpPr>
          <a:xfrm>
            <a:off x="4481780" y="1411760"/>
            <a:ext cx="395607" cy="318928"/>
            <a:chOff x="2189681" y="3821606"/>
            <a:chExt cx="395607" cy="318928"/>
          </a:xfrm>
        </p:grpSpPr>
        <p:sp>
          <p:nvSpPr>
            <p:cNvPr id="26" name="Google Shape;13239;p53">
              <a:extLst>
                <a:ext uri="{FF2B5EF4-FFF2-40B4-BE49-F238E27FC236}">
                  <a16:creationId xmlns:a16="http://schemas.microsoft.com/office/drawing/2014/main" id="{CAF89D46-6D83-41EE-9253-2C389046108A}"/>
                </a:ext>
              </a:extLst>
            </p:cNvPr>
            <p:cNvSpPr/>
            <p:nvPr/>
          </p:nvSpPr>
          <p:spPr>
            <a:xfrm>
              <a:off x="2189681" y="3846973"/>
              <a:ext cx="395607" cy="293561"/>
            </a:xfrm>
            <a:custGeom>
              <a:avLst/>
              <a:gdLst/>
              <a:ahLst/>
              <a:cxnLst/>
              <a:rect l="l" t="t" r="r" b="b"/>
              <a:pathLst>
                <a:path w="15065" h="11179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0451"/>
                  </a:lnTo>
                  <a:cubicBezTo>
                    <a:pt x="1" y="10853"/>
                    <a:pt x="326" y="11179"/>
                    <a:pt x="728" y="11179"/>
                  </a:cubicBezTo>
                  <a:lnTo>
                    <a:pt x="14337" y="11179"/>
                  </a:lnTo>
                  <a:cubicBezTo>
                    <a:pt x="14739" y="11179"/>
                    <a:pt x="15064" y="10853"/>
                    <a:pt x="15064" y="10451"/>
                  </a:cubicBez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40;p53">
              <a:extLst>
                <a:ext uri="{FF2B5EF4-FFF2-40B4-BE49-F238E27FC236}">
                  <a16:creationId xmlns:a16="http://schemas.microsoft.com/office/drawing/2014/main" id="{AF8CFE9D-0C7B-4A17-8370-58E267932D91}"/>
                </a:ext>
              </a:extLst>
            </p:cNvPr>
            <p:cNvSpPr/>
            <p:nvPr/>
          </p:nvSpPr>
          <p:spPr>
            <a:xfrm>
              <a:off x="2189681" y="3846973"/>
              <a:ext cx="395607" cy="38235"/>
            </a:xfrm>
            <a:custGeom>
              <a:avLst/>
              <a:gdLst/>
              <a:ahLst/>
              <a:cxnLst/>
              <a:rect l="l" t="t" r="r" b="b"/>
              <a:pathLst>
                <a:path w="15065" h="1456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455"/>
                  </a:lnTo>
                  <a:lnTo>
                    <a:pt x="15064" y="1455"/>
                  </a:ln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41;p53">
              <a:extLst>
                <a:ext uri="{FF2B5EF4-FFF2-40B4-BE49-F238E27FC236}">
                  <a16:creationId xmlns:a16="http://schemas.microsoft.com/office/drawing/2014/main" id="{8CA6F042-098F-4584-B63A-1CBA5516023D}"/>
                </a:ext>
              </a:extLst>
            </p:cNvPr>
            <p:cNvSpPr/>
            <p:nvPr/>
          </p:nvSpPr>
          <p:spPr>
            <a:xfrm>
              <a:off x="2215075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0" y="641"/>
                    <a:pt x="335" y="967"/>
                    <a:pt x="737" y="967"/>
                  </a:cubicBezTo>
                  <a:lnTo>
                    <a:pt x="1225" y="967"/>
                  </a:lnTo>
                  <a:cubicBezTo>
                    <a:pt x="1627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42;p53">
              <a:extLst>
                <a:ext uri="{FF2B5EF4-FFF2-40B4-BE49-F238E27FC236}">
                  <a16:creationId xmlns:a16="http://schemas.microsoft.com/office/drawing/2014/main" id="{EB712D6D-E3A6-4DBF-A5A5-95BBE595A37A}"/>
                </a:ext>
              </a:extLst>
            </p:cNvPr>
            <p:cNvSpPr/>
            <p:nvPr/>
          </p:nvSpPr>
          <p:spPr>
            <a:xfrm>
              <a:off x="2508609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1" y="641"/>
                    <a:pt x="336" y="967"/>
                    <a:pt x="737" y="967"/>
                  </a:cubicBezTo>
                  <a:lnTo>
                    <a:pt x="1226" y="967"/>
                  </a:lnTo>
                  <a:cubicBezTo>
                    <a:pt x="1628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243;p53">
              <a:extLst>
                <a:ext uri="{FF2B5EF4-FFF2-40B4-BE49-F238E27FC236}">
                  <a16:creationId xmlns:a16="http://schemas.microsoft.com/office/drawing/2014/main" id="{92FFE2A7-0EBD-4465-868B-39375738BC9D}"/>
                </a:ext>
              </a:extLst>
            </p:cNvPr>
            <p:cNvSpPr/>
            <p:nvPr/>
          </p:nvSpPr>
          <p:spPr>
            <a:xfrm>
              <a:off x="2228152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7" y="1455"/>
                  </a:lnTo>
                  <a:cubicBezTo>
                    <a:pt x="861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44;p53">
              <a:extLst>
                <a:ext uri="{FF2B5EF4-FFF2-40B4-BE49-F238E27FC236}">
                  <a16:creationId xmlns:a16="http://schemas.microsoft.com/office/drawing/2014/main" id="{82393EED-36A1-4F4F-84FC-1D0A2D7AA911}"/>
                </a:ext>
              </a:extLst>
            </p:cNvPr>
            <p:cNvSpPr/>
            <p:nvPr/>
          </p:nvSpPr>
          <p:spPr>
            <a:xfrm>
              <a:off x="2228152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7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7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45;p53">
              <a:extLst>
                <a:ext uri="{FF2B5EF4-FFF2-40B4-BE49-F238E27FC236}">
                  <a16:creationId xmlns:a16="http://schemas.microsoft.com/office/drawing/2014/main" id="{0C16A29B-B385-471A-ACBD-DF6E8288A52C}"/>
                </a:ext>
              </a:extLst>
            </p:cNvPr>
            <p:cNvSpPr/>
            <p:nvPr/>
          </p:nvSpPr>
          <p:spPr>
            <a:xfrm>
              <a:off x="2521686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8" y="1455"/>
                  </a:lnTo>
                  <a:cubicBezTo>
                    <a:pt x="862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46;p53">
              <a:extLst>
                <a:ext uri="{FF2B5EF4-FFF2-40B4-BE49-F238E27FC236}">
                  <a16:creationId xmlns:a16="http://schemas.microsoft.com/office/drawing/2014/main" id="{C43324E7-10D7-4B52-A698-B415439701BF}"/>
                </a:ext>
              </a:extLst>
            </p:cNvPr>
            <p:cNvSpPr/>
            <p:nvPr/>
          </p:nvSpPr>
          <p:spPr>
            <a:xfrm>
              <a:off x="2521686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8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8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47;p53">
              <a:extLst>
                <a:ext uri="{FF2B5EF4-FFF2-40B4-BE49-F238E27FC236}">
                  <a16:creationId xmlns:a16="http://schemas.microsoft.com/office/drawing/2014/main" id="{187A2C52-3E09-4A7F-8D1B-82B6B68E4C0E}"/>
                </a:ext>
              </a:extLst>
            </p:cNvPr>
            <p:cNvSpPr/>
            <p:nvPr/>
          </p:nvSpPr>
          <p:spPr>
            <a:xfrm>
              <a:off x="2189681" y="3885418"/>
              <a:ext cx="395607" cy="12605"/>
            </a:xfrm>
            <a:custGeom>
              <a:avLst/>
              <a:gdLst/>
              <a:ahLst/>
              <a:cxnLst/>
              <a:rect l="l" t="t" r="r" b="b"/>
              <a:pathLst>
                <a:path w="15065" h="480" extrusionOk="0">
                  <a:moveTo>
                    <a:pt x="1" y="1"/>
                  </a:moveTo>
                  <a:lnTo>
                    <a:pt x="1" y="479"/>
                  </a:lnTo>
                  <a:lnTo>
                    <a:pt x="15064" y="479"/>
                  </a:lnTo>
                  <a:lnTo>
                    <a:pt x="15064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248;p53">
              <a:extLst>
                <a:ext uri="{FF2B5EF4-FFF2-40B4-BE49-F238E27FC236}">
                  <a16:creationId xmlns:a16="http://schemas.microsoft.com/office/drawing/2014/main" id="{7433B06A-2896-453D-9F2C-CC0CC5819A51}"/>
                </a:ext>
              </a:extLst>
            </p:cNvPr>
            <p:cNvSpPr/>
            <p:nvPr/>
          </p:nvSpPr>
          <p:spPr>
            <a:xfrm>
              <a:off x="2228152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49;p53">
              <a:extLst>
                <a:ext uri="{FF2B5EF4-FFF2-40B4-BE49-F238E27FC236}">
                  <a16:creationId xmlns:a16="http://schemas.microsoft.com/office/drawing/2014/main" id="{6FA9E412-C719-4923-AB6F-4130680A91A3}"/>
                </a:ext>
              </a:extLst>
            </p:cNvPr>
            <p:cNvSpPr/>
            <p:nvPr/>
          </p:nvSpPr>
          <p:spPr>
            <a:xfrm>
              <a:off x="2228152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250;p53">
              <a:extLst>
                <a:ext uri="{FF2B5EF4-FFF2-40B4-BE49-F238E27FC236}">
                  <a16:creationId xmlns:a16="http://schemas.microsoft.com/office/drawing/2014/main" id="{B33E1104-2528-402D-AAEC-778BF77A2EA1}"/>
                </a:ext>
              </a:extLst>
            </p:cNvPr>
            <p:cNvSpPr/>
            <p:nvPr/>
          </p:nvSpPr>
          <p:spPr>
            <a:xfrm>
              <a:off x="2228152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251;p53">
              <a:extLst>
                <a:ext uri="{FF2B5EF4-FFF2-40B4-BE49-F238E27FC236}">
                  <a16:creationId xmlns:a16="http://schemas.microsoft.com/office/drawing/2014/main" id="{A75166F9-697B-499C-ABE2-9C8340CA1370}"/>
                </a:ext>
              </a:extLst>
            </p:cNvPr>
            <p:cNvSpPr/>
            <p:nvPr/>
          </p:nvSpPr>
          <p:spPr>
            <a:xfrm>
              <a:off x="2317357" y="4025672"/>
              <a:ext cx="51049" cy="25656"/>
            </a:xfrm>
            <a:custGeom>
              <a:avLst/>
              <a:gdLst/>
              <a:ahLst/>
              <a:cxnLst/>
              <a:rect l="l" t="t" r="r" b="b"/>
              <a:pathLst>
                <a:path w="194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252;p53">
              <a:extLst>
                <a:ext uri="{FF2B5EF4-FFF2-40B4-BE49-F238E27FC236}">
                  <a16:creationId xmlns:a16="http://schemas.microsoft.com/office/drawing/2014/main" id="{B035523F-AC31-46FF-B62E-486236698666}"/>
                </a:ext>
              </a:extLst>
            </p:cNvPr>
            <p:cNvSpPr/>
            <p:nvPr/>
          </p:nvSpPr>
          <p:spPr>
            <a:xfrm>
              <a:off x="2406825" y="4025672"/>
              <a:ext cx="50787" cy="25656"/>
            </a:xfrm>
            <a:custGeom>
              <a:avLst/>
              <a:gdLst/>
              <a:ahLst/>
              <a:cxnLst/>
              <a:rect l="l" t="t" r="r" b="b"/>
              <a:pathLst>
                <a:path w="193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695" y="976"/>
                  </a:lnTo>
                  <a:cubicBezTo>
                    <a:pt x="1829" y="976"/>
                    <a:pt x="1934" y="861"/>
                    <a:pt x="1934" y="727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253;p53">
              <a:extLst>
                <a:ext uri="{FF2B5EF4-FFF2-40B4-BE49-F238E27FC236}">
                  <a16:creationId xmlns:a16="http://schemas.microsoft.com/office/drawing/2014/main" id="{CB91D11F-9670-4849-8C94-FB4A2C8A2867}"/>
                </a:ext>
              </a:extLst>
            </p:cNvPr>
            <p:cNvSpPr/>
            <p:nvPr/>
          </p:nvSpPr>
          <p:spPr>
            <a:xfrm>
              <a:off x="2317357" y="3974885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254;p53">
              <a:extLst>
                <a:ext uri="{FF2B5EF4-FFF2-40B4-BE49-F238E27FC236}">
                  <a16:creationId xmlns:a16="http://schemas.microsoft.com/office/drawing/2014/main" id="{8EF3FC41-0A66-4743-B76B-139B76CF5ECC}"/>
                </a:ext>
              </a:extLst>
            </p:cNvPr>
            <p:cNvSpPr/>
            <p:nvPr/>
          </p:nvSpPr>
          <p:spPr>
            <a:xfrm>
              <a:off x="2228152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255;p53">
              <a:extLst>
                <a:ext uri="{FF2B5EF4-FFF2-40B4-BE49-F238E27FC236}">
                  <a16:creationId xmlns:a16="http://schemas.microsoft.com/office/drawing/2014/main" id="{94756136-5007-4E45-855B-F20E553F244B}"/>
                </a:ext>
              </a:extLst>
            </p:cNvPr>
            <p:cNvSpPr/>
            <p:nvPr/>
          </p:nvSpPr>
          <p:spPr>
            <a:xfrm>
              <a:off x="2317357" y="3923888"/>
              <a:ext cx="51049" cy="25157"/>
            </a:xfrm>
            <a:custGeom>
              <a:avLst/>
              <a:gdLst/>
              <a:ahLst/>
              <a:cxnLst/>
              <a:rect l="l" t="t" r="r" b="b"/>
              <a:pathLst>
                <a:path w="194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256;p53">
              <a:extLst>
                <a:ext uri="{FF2B5EF4-FFF2-40B4-BE49-F238E27FC236}">
                  <a16:creationId xmlns:a16="http://schemas.microsoft.com/office/drawing/2014/main" id="{DB3449BA-3A35-4456-92F9-D82794A9FB68}"/>
                </a:ext>
              </a:extLst>
            </p:cNvPr>
            <p:cNvSpPr/>
            <p:nvPr/>
          </p:nvSpPr>
          <p:spPr>
            <a:xfrm>
              <a:off x="2317357" y="4076932"/>
              <a:ext cx="51049" cy="25393"/>
            </a:xfrm>
            <a:custGeom>
              <a:avLst/>
              <a:gdLst/>
              <a:ahLst/>
              <a:cxnLst/>
              <a:rect l="l" t="t" r="r" b="b"/>
              <a:pathLst>
                <a:path w="194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257;p53">
              <a:extLst>
                <a:ext uri="{FF2B5EF4-FFF2-40B4-BE49-F238E27FC236}">
                  <a16:creationId xmlns:a16="http://schemas.microsoft.com/office/drawing/2014/main" id="{F6FAE72A-86F7-441C-97DE-AB8818F1584D}"/>
                </a:ext>
              </a:extLst>
            </p:cNvPr>
            <p:cNvSpPr/>
            <p:nvPr/>
          </p:nvSpPr>
          <p:spPr>
            <a:xfrm>
              <a:off x="2496057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258;p53">
              <a:extLst>
                <a:ext uri="{FF2B5EF4-FFF2-40B4-BE49-F238E27FC236}">
                  <a16:creationId xmlns:a16="http://schemas.microsoft.com/office/drawing/2014/main" id="{507B193E-5AC3-4A47-AF01-0A839D5F8A1B}"/>
                </a:ext>
              </a:extLst>
            </p:cNvPr>
            <p:cNvSpPr/>
            <p:nvPr/>
          </p:nvSpPr>
          <p:spPr>
            <a:xfrm>
              <a:off x="2496057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259;p53">
              <a:extLst>
                <a:ext uri="{FF2B5EF4-FFF2-40B4-BE49-F238E27FC236}">
                  <a16:creationId xmlns:a16="http://schemas.microsoft.com/office/drawing/2014/main" id="{F66D2A38-B406-425F-B170-30D80C14E754}"/>
                </a:ext>
              </a:extLst>
            </p:cNvPr>
            <p:cNvSpPr/>
            <p:nvPr/>
          </p:nvSpPr>
          <p:spPr>
            <a:xfrm>
              <a:off x="2496057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260;p53">
              <a:extLst>
                <a:ext uri="{FF2B5EF4-FFF2-40B4-BE49-F238E27FC236}">
                  <a16:creationId xmlns:a16="http://schemas.microsoft.com/office/drawing/2014/main" id="{1AC2EA63-7124-49F3-A3CE-DF7F3E7B6FA9}"/>
                </a:ext>
              </a:extLst>
            </p:cNvPr>
            <p:cNvSpPr/>
            <p:nvPr/>
          </p:nvSpPr>
          <p:spPr>
            <a:xfrm>
              <a:off x="2406825" y="3974885"/>
              <a:ext cx="50787" cy="25420"/>
            </a:xfrm>
            <a:custGeom>
              <a:avLst/>
              <a:gdLst/>
              <a:ahLst/>
              <a:cxnLst/>
              <a:rect l="l" t="t" r="r" b="b"/>
              <a:pathLst>
                <a:path w="193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53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261;p53">
              <a:extLst>
                <a:ext uri="{FF2B5EF4-FFF2-40B4-BE49-F238E27FC236}">
                  <a16:creationId xmlns:a16="http://schemas.microsoft.com/office/drawing/2014/main" id="{9141CFBC-70CD-4905-B0C6-B5597B946968}"/>
                </a:ext>
              </a:extLst>
            </p:cNvPr>
            <p:cNvSpPr/>
            <p:nvPr/>
          </p:nvSpPr>
          <p:spPr>
            <a:xfrm>
              <a:off x="2406825" y="3923888"/>
              <a:ext cx="50787" cy="25157"/>
            </a:xfrm>
            <a:custGeom>
              <a:avLst/>
              <a:gdLst/>
              <a:ahLst/>
              <a:cxnLst/>
              <a:rect l="l" t="t" r="r" b="b"/>
              <a:pathLst>
                <a:path w="193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695" y="957"/>
                  </a:lnTo>
                  <a:cubicBezTo>
                    <a:pt x="1829" y="957"/>
                    <a:pt x="1934" y="852"/>
                    <a:pt x="1934" y="718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262;p53">
              <a:extLst>
                <a:ext uri="{FF2B5EF4-FFF2-40B4-BE49-F238E27FC236}">
                  <a16:creationId xmlns:a16="http://schemas.microsoft.com/office/drawing/2014/main" id="{74D71247-B245-4809-8BC8-338C5D75BF4D}"/>
                </a:ext>
              </a:extLst>
            </p:cNvPr>
            <p:cNvSpPr/>
            <p:nvPr/>
          </p:nvSpPr>
          <p:spPr>
            <a:xfrm>
              <a:off x="2496057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63;p53">
              <a:extLst>
                <a:ext uri="{FF2B5EF4-FFF2-40B4-BE49-F238E27FC236}">
                  <a16:creationId xmlns:a16="http://schemas.microsoft.com/office/drawing/2014/main" id="{1B6F70D5-C48B-4E9F-922C-D625F9704700}"/>
                </a:ext>
              </a:extLst>
            </p:cNvPr>
            <p:cNvSpPr/>
            <p:nvPr/>
          </p:nvSpPr>
          <p:spPr>
            <a:xfrm>
              <a:off x="2406825" y="4076932"/>
              <a:ext cx="50787" cy="25393"/>
            </a:xfrm>
            <a:custGeom>
              <a:avLst/>
              <a:gdLst/>
              <a:ahLst/>
              <a:cxnLst/>
              <a:rect l="l" t="t" r="r" b="b"/>
              <a:pathLst>
                <a:path w="193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62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64;p53">
              <a:extLst>
                <a:ext uri="{FF2B5EF4-FFF2-40B4-BE49-F238E27FC236}">
                  <a16:creationId xmlns:a16="http://schemas.microsoft.com/office/drawing/2014/main" id="{A134F51D-744F-47C9-BF27-B51C3A24160A}"/>
                </a:ext>
              </a:extLst>
            </p:cNvPr>
            <p:cNvSpPr/>
            <p:nvPr/>
          </p:nvSpPr>
          <p:spPr>
            <a:xfrm>
              <a:off x="2493168" y="3968137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6" y="0"/>
                  </a:moveTo>
                  <a:cubicBezTo>
                    <a:pt x="1750" y="0"/>
                    <a:pt x="1692" y="23"/>
                    <a:pt x="1641" y="76"/>
                  </a:cubicBezTo>
                  <a:lnTo>
                    <a:pt x="837" y="880"/>
                  </a:lnTo>
                  <a:lnTo>
                    <a:pt x="522" y="564"/>
                  </a:lnTo>
                  <a:cubicBezTo>
                    <a:pt x="468" y="511"/>
                    <a:pt x="409" y="488"/>
                    <a:pt x="351" y="488"/>
                  </a:cubicBezTo>
                  <a:cubicBezTo>
                    <a:pt x="163" y="488"/>
                    <a:pt x="1" y="732"/>
                    <a:pt x="177" y="909"/>
                  </a:cubicBezTo>
                  <a:lnTo>
                    <a:pt x="665" y="1397"/>
                  </a:lnTo>
                  <a:cubicBezTo>
                    <a:pt x="713" y="1435"/>
                    <a:pt x="770" y="1464"/>
                    <a:pt x="837" y="1464"/>
                  </a:cubicBezTo>
                  <a:cubicBezTo>
                    <a:pt x="904" y="1464"/>
                    <a:pt x="962" y="1435"/>
                    <a:pt x="1010" y="1397"/>
                  </a:cubicBezTo>
                  <a:lnTo>
                    <a:pt x="1976" y="421"/>
                  </a:lnTo>
                  <a:cubicBezTo>
                    <a:pt x="2153" y="244"/>
                    <a:pt x="1991" y="0"/>
                    <a:pt x="180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265;p53">
              <a:extLst>
                <a:ext uri="{FF2B5EF4-FFF2-40B4-BE49-F238E27FC236}">
                  <a16:creationId xmlns:a16="http://schemas.microsoft.com/office/drawing/2014/main" id="{B6A38B6D-8FEE-4546-9BD7-48A363C830C0}"/>
                </a:ext>
              </a:extLst>
            </p:cNvPr>
            <p:cNvSpPr/>
            <p:nvPr/>
          </p:nvSpPr>
          <p:spPr>
            <a:xfrm>
              <a:off x="2314495" y="3968137"/>
              <a:ext cx="56590" cy="38445"/>
            </a:xfrm>
            <a:custGeom>
              <a:avLst/>
              <a:gdLst/>
              <a:ahLst/>
              <a:cxnLst/>
              <a:rect l="l" t="t" r="r" b="b"/>
              <a:pathLst>
                <a:path w="2155" h="1464" extrusionOk="0">
                  <a:moveTo>
                    <a:pt x="1810" y="0"/>
                  </a:moveTo>
                  <a:cubicBezTo>
                    <a:pt x="1753" y="0"/>
                    <a:pt x="1694" y="23"/>
                    <a:pt x="164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9"/>
                  </a:cubicBezTo>
                  <a:lnTo>
                    <a:pt x="665" y="1397"/>
                  </a:lnTo>
                  <a:cubicBezTo>
                    <a:pt x="712" y="1435"/>
                    <a:pt x="770" y="1464"/>
                    <a:pt x="837" y="1464"/>
                  </a:cubicBezTo>
                  <a:cubicBezTo>
                    <a:pt x="904" y="1464"/>
                    <a:pt x="961" y="1435"/>
                    <a:pt x="1009" y="1397"/>
                  </a:cubicBezTo>
                  <a:lnTo>
                    <a:pt x="1985" y="421"/>
                  </a:lnTo>
                  <a:cubicBezTo>
                    <a:pt x="2154" y="244"/>
                    <a:pt x="1996" y="0"/>
                    <a:pt x="1810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66;p53">
              <a:extLst>
                <a:ext uri="{FF2B5EF4-FFF2-40B4-BE49-F238E27FC236}">
                  <a16:creationId xmlns:a16="http://schemas.microsoft.com/office/drawing/2014/main" id="{9A1865C3-8885-40D6-BCA7-952801BFEA80}"/>
                </a:ext>
              </a:extLst>
            </p:cNvPr>
            <p:cNvSpPr/>
            <p:nvPr/>
          </p:nvSpPr>
          <p:spPr>
            <a:xfrm>
              <a:off x="2403963" y="4019160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0"/>
                  </a:moveTo>
                  <a:cubicBezTo>
                    <a:pt x="1744" y="0"/>
                    <a:pt x="1685" y="22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0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8"/>
                  </a:cubicBezTo>
                  <a:lnTo>
                    <a:pt x="665" y="1396"/>
                  </a:lnTo>
                  <a:cubicBezTo>
                    <a:pt x="703" y="1435"/>
                    <a:pt x="770" y="1463"/>
                    <a:pt x="837" y="1463"/>
                  </a:cubicBezTo>
                  <a:cubicBezTo>
                    <a:pt x="894" y="1463"/>
                    <a:pt x="961" y="1444"/>
                    <a:pt x="1000" y="1396"/>
                  </a:cubicBezTo>
                  <a:lnTo>
                    <a:pt x="1976" y="420"/>
                  </a:lnTo>
                  <a:cubicBezTo>
                    <a:pt x="2152" y="244"/>
                    <a:pt x="1990" y="0"/>
                    <a:pt x="1801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67;p53">
              <a:extLst>
                <a:ext uri="{FF2B5EF4-FFF2-40B4-BE49-F238E27FC236}">
                  <a16:creationId xmlns:a16="http://schemas.microsoft.com/office/drawing/2014/main" id="{F301BAA9-CE16-4E1A-80EA-34C1E9E44EF6}"/>
                </a:ext>
              </a:extLst>
            </p:cNvPr>
            <p:cNvSpPr/>
            <p:nvPr/>
          </p:nvSpPr>
          <p:spPr>
            <a:xfrm>
              <a:off x="2225263" y="4070157"/>
              <a:ext cx="56538" cy="38471"/>
            </a:xfrm>
            <a:custGeom>
              <a:avLst/>
              <a:gdLst/>
              <a:ahLst/>
              <a:cxnLst/>
              <a:rect l="l" t="t" r="r" b="b"/>
              <a:pathLst>
                <a:path w="2153" h="1465" extrusionOk="0">
                  <a:moveTo>
                    <a:pt x="1802" y="1"/>
                  </a:moveTo>
                  <a:cubicBezTo>
                    <a:pt x="1745" y="1"/>
                    <a:pt x="1685" y="23"/>
                    <a:pt x="1632" y="77"/>
                  </a:cubicBezTo>
                  <a:lnTo>
                    <a:pt x="837" y="880"/>
                  </a:lnTo>
                  <a:lnTo>
                    <a:pt x="522" y="565"/>
                  </a:lnTo>
                  <a:cubicBezTo>
                    <a:pt x="468" y="511"/>
                    <a:pt x="409" y="489"/>
                    <a:pt x="352" y="489"/>
                  </a:cubicBezTo>
                  <a:cubicBezTo>
                    <a:pt x="163" y="489"/>
                    <a:pt x="1" y="733"/>
                    <a:pt x="177" y="909"/>
                  </a:cubicBezTo>
                  <a:lnTo>
                    <a:pt x="665" y="1397"/>
                  </a:lnTo>
                  <a:cubicBezTo>
                    <a:pt x="703" y="1445"/>
                    <a:pt x="770" y="1464"/>
                    <a:pt x="837" y="1464"/>
                  </a:cubicBezTo>
                  <a:cubicBezTo>
                    <a:pt x="895" y="1464"/>
                    <a:pt x="962" y="1445"/>
                    <a:pt x="1000" y="1397"/>
                  </a:cubicBezTo>
                  <a:lnTo>
                    <a:pt x="1976" y="421"/>
                  </a:lnTo>
                  <a:cubicBezTo>
                    <a:pt x="2153" y="245"/>
                    <a:pt x="1991" y="1"/>
                    <a:pt x="1802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68;p53">
              <a:extLst>
                <a:ext uri="{FF2B5EF4-FFF2-40B4-BE49-F238E27FC236}">
                  <a16:creationId xmlns:a16="http://schemas.microsoft.com/office/drawing/2014/main" id="{037C51DE-5D19-445A-8F92-86AA563FFD61}"/>
                </a:ext>
              </a:extLst>
            </p:cNvPr>
            <p:cNvSpPr/>
            <p:nvPr/>
          </p:nvSpPr>
          <p:spPr>
            <a:xfrm>
              <a:off x="2403963" y="3917113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1"/>
                  </a:moveTo>
                  <a:cubicBezTo>
                    <a:pt x="1744" y="1"/>
                    <a:pt x="1685" y="23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9"/>
                    <a:pt x="351" y="489"/>
                  </a:cubicBezTo>
                  <a:cubicBezTo>
                    <a:pt x="162" y="489"/>
                    <a:pt x="0" y="733"/>
                    <a:pt x="177" y="909"/>
                  </a:cubicBezTo>
                  <a:lnTo>
                    <a:pt x="665" y="1387"/>
                  </a:lnTo>
                  <a:cubicBezTo>
                    <a:pt x="703" y="1435"/>
                    <a:pt x="770" y="1464"/>
                    <a:pt x="837" y="1464"/>
                  </a:cubicBezTo>
                  <a:cubicBezTo>
                    <a:pt x="894" y="1464"/>
                    <a:pt x="961" y="1435"/>
                    <a:pt x="1000" y="1387"/>
                  </a:cubicBezTo>
                  <a:lnTo>
                    <a:pt x="1976" y="421"/>
                  </a:lnTo>
                  <a:cubicBezTo>
                    <a:pt x="2152" y="244"/>
                    <a:pt x="1990" y="1"/>
                    <a:pt x="1801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0038;p57">
            <a:extLst>
              <a:ext uri="{FF2B5EF4-FFF2-40B4-BE49-F238E27FC236}">
                <a16:creationId xmlns:a16="http://schemas.microsoft.com/office/drawing/2014/main" id="{C7AB81C5-A0BF-4AF8-B010-7E0049F41DC3}"/>
              </a:ext>
            </a:extLst>
          </p:cNvPr>
          <p:cNvGrpSpPr/>
          <p:nvPr/>
        </p:nvGrpSpPr>
        <p:grpSpPr>
          <a:xfrm>
            <a:off x="6332148" y="3231528"/>
            <a:ext cx="372410" cy="372410"/>
            <a:chOff x="1821465" y="1981993"/>
            <a:chExt cx="372410" cy="372410"/>
          </a:xfrm>
        </p:grpSpPr>
        <p:sp>
          <p:nvSpPr>
            <p:cNvPr id="57" name="Google Shape;20039;p57">
              <a:extLst>
                <a:ext uri="{FF2B5EF4-FFF2-40B4-BE49-F238E27FC236}">
                  <a16:creationId xmlns:a16="http://schemas.microsoft.com/office/drawing/2014/main" id="{3BEAAC5D-9C99-4DF6-86D8-70002104EDBC}"/>
                </a:ext>
              </a:extLst>
            </p:cNvPr>
            <p:cNvSpPr/>
            <p:nvPr/>
          </p:nvSpPr>
          <p:spPr>
            <a:xfrm>
              <a:off x="1821858" y="1981993"/>
              <a:ext cx="282336" cy="186205"/>
            </a:xfrm>
            <a:custGeom>
              <a:avLst/>
              <a:gdLst/>
              <a:ahLst/>
              <a:cxnLst/>
              <a:rect l="l" t="t" r="r" b="b"/>
              <a:pathLst>
                <a:path w="10770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040;p57">
              <a:extLst>
                <a:ext uri="{FF2B5EF4-FFF2-40B4-BE49-F238E27FC236}">
                  <a16:creationId xmlns:a16="http://schemas.microsoft.com/office/drawing/2014/main" id="{5076CE69-B379-405F-80ED-A34AEB3155F5}"/>
                </a:ext>
              </a:extLst>
            </p:cNvPr>
            <p:cNvSpPr/>
            <p:nvPr/>
          </p:nvSpPr>
          <p:spPr>
            <a:xfrm>
              <a:off x="2007670" y="1981993"/>
              <a:ext cx="186205" cy="282336"/>
            </a:xfrm>
            <a:custGeom>
              <a:avLst/>
              <a:gdLst/>
              <a:ahLst/>
              <a:cxnLst/>
              <a:rect l="l" t="t" r="r" b="b"/>
              <a:pathLst>
                <a:path w="7103" h="10770" extrusionOk="0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41;p57">
              <a:extLst>
                <a:ext uri="{FF2B5EF4-FFF2-40B4-BE49-F238E27FC236}">
                  <a16:creationId xmlns:a16="http://schemas.microsoft.com/office/drawing/2014/main" id="{31EDB964-BAA2-451F-BE3F-A8196E4E8879}"/>
                </a:ext>
              </a:extLst>
            </p:cNvPr>
            <p:cNvSpPr/>
            <p:nvPr/>
          </p:nvSpPr>
          <p:spPr>
            <a:xfrm>
              <a:off x="1911540" y="2167805"/>
              <a:ext cx="282336" cy="186598"/>
            </a:xfrm>
            <a:custGeom>
              <a:avLst/>
              <a:gdLst/>
              <a:ahLst/>
              <a:cxnLst/>
              <a:rect l="l" t="t" r="r" b="b"/>
              <a:pathLst>
                <a:path w="10770" h="7118" extrusionOk="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42;p57">
              <a:extLst>
                <a:ext uri="{FF2B5EF4-FFF2-40B4-BE49-F238E27FC236}">
                  <a16:creationId xmlns:a16="http://schemas.microsoft.com/office/drawing/2014/main" id="{56575D78-DA01-4729-909B-C8344E4D7329}"/>
                </a:ext>
              </a:extLst>
            </p:cNvPr>
            <p:cNvSpPr/>
            <p:nvPr/>
          </p:nvSpPr>
          <p:spPr>
            <a:xfrm>
              <a:off x="1821465" y="2072067"/>
              <a:ext cx="186598" cy="281942"/>
            </a:xfrm>
            <a:custGeom>
              <a:avLst/>
              <a:gdLst/>
              <a:ahLst/>
              <a:cxnLst/>
              <a:rect l="l" t="t" r="r" b="b"/>
              <a:pathLst>
                <a:path w="7118" h="10755" extrusionOk="0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43;p57">
              <a:extLst>
                <a:ext uri="{FF2B5EF4-FFF2-40B4-BE49-F238E27FC236}">
                  <a16:creationId xmlns:a16="http://schemas.microsoft.com/office/drawing/2014/main" id="{487E3076-8AF3-4402-BA4F-299887DD02C0}"/>
                </a:ext>
              </a:extLst>
            </p:cNvPr>
            <p:cNvSpPr/>
            <p:nvPr/>
          </p:nvSpPr>
          <p:spPr>
            <a:xfrm>
              <a:off x="1821858" y="2167805"/>
              <a:ext cx="42023" cy="186205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44;p57">
              <a:extLst>
                <a:ext uri="{FF2B5EF4-FFF2-40B4-BE49-F238E27FC236}">
                  <a16:creationId xmlns:a16="http://schemas.microsoft.com/office/drawing/2014/main" id="{2E537EA4-E0B2-4900-BF62-C783310DBDC5}"/>
                </a:ext>
              </a:extLst>
            </p:cNvPr>
            <p:cNvSpPr/>
            <p:nvPr/>
          </p:nvSpPr>
          <p:spPr>
            <a:xfrm>
              <a:off x="1869989" y="2072303"/>
              <a:ext cx="51041" cy="95894"/>
            </a:xfrm>
            <a:custGeom>
              <a:avLst/>
              <a:gdLst/>
              <a:ahLst/>
              <a:cxnLst/>
              <a:rect l="l" t="t" r="r" b="b"/>
              <a:pathLst>
                <a:path w="1947" h="3658" extrusionOk="0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45;p57">
              <a:extLst>
                <a:ext uri="{FF2B5EF4-FFF2-40B4-BE49-F238E27FC236}">
                  <a16:creationId xmlns:a16="http://schemas.microsoft.com/office/drawing/2014/main" id="{65C03822-F0C8-406B-81F1-4575B5FDE14D}"/>
                </a:ext>
              </a:extLst>
            </p:cNvPr>
            <p:cNvSpPr/>
            <p:nvPr/>
          </p:nvSpPr>
          <p:spPr>
            <a:xfrm>
              <a:off x="1821858" y="1981993"/>
              <a:ext cx="42023" cy="186205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46;p57">
              <a:extLst>
                <a:ext uri="{FF2B5EF4-FFF2-40B4-BE49-F238E27FC236}">
                  <a16:creationId xmlns:a16="http://schemas.microsoft.com/office/drawing/2014/main" id="{6BD56A3C-50B4-48E3-B99B-13B1296E4FB1}"/>
                </a:ext>
              </a:extLst>
            </p:cNvPr>
            <p:cNvSpPr/>
            <p:nvPr/>
          </p:nvSpPr>
          <p:spPr>
            <a:xfrm>
              <a:off x="2076904" y="2041658"/>
              <a:ext cx="45064" cy="66560"/>
            </a:xfrm>
            <a:custGeom>
              <a:avLst/>
              <a:gdLst/>
              <a:ahLst/>
              <a:cxnLst/>
              <a:rect l="l" t="t" r="r" b="b"/>
              <a:pathLst>
                <a:path w="1719" h="2539" extrusionOk="0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47;p57">
              <a:extLst>
                <a:ext uri="{FF2B5EF4-FFF2-40B4-BE49-F238E27FC236}">
                  <a16:creationId xmlns:a16="http://schemas.microsoft.com/office/drawing/2014/main" id="{92B6157A-2959-47AD-A787-48C8583443CE}"/>
                </a:ext>
              </a:extLst>
            </p:cNvPr>
            <p:cNvSpPr/>
            <p:nvPr/>
          </p:nvSpPr>
          <p:spPr>
            <a:xfrm>
              <a:off x="2008037" y="1981993"/>
              <a:ext cx="23882" cy="78357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48;p57">
              <a:extLst>
                <a:ext uri="{FF2B5EF4-FFF2-40B4-BE49-F238E27FC236}">
                  <a16:creationId xmlns:a16="http://schemas.microsoft.com/office/drawing/2014/main" id="{8D73F08A-18E8-477C-9D87-D76E85464541}"/>
                </a:ext>
              </a:extLst>
            </p:cNvPr>
            <p:cNvSpPr/>
            <p:nvPr/>
          </p:nvSpPr>
          <p:spPr>
            <a:xfrm>
              <a:off x="2008037" y="2090234"/>
              <a:ext cx="23882" cy="77963"/>
            </a:xfrm>
            <a:custGeom>
              <a:avLst/>
              <a:gdLst/>
              <a:ahLst/>
              <a:cxnLst/>
              <a:rect l="l" t="t" r="r" b="b"/>
              <a:pathLst>
                <a:path w="911" h="2974" extrusionOk="0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49;p57">
              <a:extLst>
                <a:ext uri="{FF2B5EF4-FFF2-40B4-BE49-F238E27FC236}">
                  <a16:creationId xmlns:a16="http://schemas.microsoft.com/office/drawing/2014/main" id="{0C5733E8-4B24-4573-8D2B-B7623884ABE9}"/>
                </a:ext>
              </a:extLst>
            </p:cNvPr>
            <p:cNvSpPr/>
            <p:nvPr/>
          </p:nvSpPr>
          <p:spPr>
            <a:xfrm>
              <a:off x="2058737" y="2168172"/>
              <a:ext cx="48105" cy="95973"/>
            </a:xfrm>
            <a:custGeom>
              <a:avLst/>
              <a:gdLst/>
              <a:ahLst/>
              <a:cxnLst/>
              <a:rect l="l" t="t" r="r" b="b"/>
              <a:pathLst>
                <a:path w="1835" h="3661" extrusionOk="0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50;p57">
              <a:extLst>
                <a:ext uri="{FF2B5EF4-FFF2-40B4-BE49-F238E27FC236}">
                  <a16:creationId xmlns:a16="http://schemas.microsoft.com/office/drawing/2014/main" id="{B9030F10-5F70-4429-9E97-6D9E37038D91}"/>
                </a:ext>
              </a:extLst>
            </p:cNvPr>
            <p:cNvSpPr/>
            <p:nvPr/>
          </p:nvSpPr>
          <p:spPr>
            <a:xfrm>
              <a:off x="1995926" y="2167805"/>
              <a:ext cx="23882" cy="78357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51;p57">
              <a:extLst>
                <a:ext uri="{FF2B5EF4-FFF2-40B4-BE49-F238E27FC236}">
                  <a16:creationId xmlns:a16="http://schemas.microsoft.com/office/drawing/2014/main" id="{FB7126F6-1BCA-4953-80D7-1B27A5A6F676}"/>
                </a:ext>
              </a:extLst>
            </p:cNvPr>
            <p:cNvSpPr/>
            <p:nvPr/>
          </p:nvSpPr>
          <p:spPr>
            <a:xfrm>
              <a:off x="1905484" y="2228152"/>
              <a:ext cx="45431" cy="66586"/>
            </a:xfrm>
            <a:custGeom>
              <a:avLst/>
              <a:gdLst/>
              <a:ahLst/>
              <a:cxnLst/>
              <a:rect l="l" t="t" r="r" b="b"/>
              <a:pathLst>
                <a:path w="1733" h="2540" extrusionOk="0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052;p57">
              <a:extLst>
                <a:ext uri="{FF2B5EF4-FFF2-40B4-BE49-F238E27FC236}">
                  <a16:creationId xmlns:a16="http://schemas.microsoft.com/office/drawing/2014/main" id="{4CF1585C-5B08-4DE5-BE10-DB75F151A063}"/>
                </a:ext>
              </a:extLst>
            </p:cNvPr>
            <p:cNvSpPr/>
            <p:nvPr/>
          </p:nvSpPr>
          <p:spPr>
            <a:xfrm>
              <a:off x="1995926" y="2276020"/>
              <a:ext cx="29938" cy="77990"/>
            </a:xfrm>
            <a:custGeom>
              <a:avLst/>
              <a:gdLst/>
              <a:ahLst/>
              <a:cxnLst/>
              <a:rect l="l" t="t" r="r" b="b"/>
              <a:pathLst>
                <a:path w="1142" h="2975" extrusionOk="0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0243;p57">
            <a:extLst>
              <a:ext uri="{FF2B5EF4-FFF2-40B4-BE49-F238E27FC236}">
                <a16:creationId xmlns:a16="http://schemas.microsoft.com/office/drawing/2014/main" id="{5ADEA7AE-65E2-4AAC-BB64-21AE23F123AA}"/>
              </a:ext>
            </a:extLst>
          </p:cNvPr>
          <p:cNvGrpSpPr/>
          <p:nvPr/>
        </p:nvGrpSpPr>
        <p:grpSpPr>
          <a:xfrm>
            <a:off x="1769481" y="1387864"/>
            <a:ext cx="364441" cy="339091"/>
            <a:chOff x="6093907" y="2461832"/>
            <a:chExt cx="364441" cy="339091"/>
          </a:xfrm>
        </p:grpSpPr>
        <p:sp>
          <p:nvSpPr>
            <p:cNvPr id="72" name="Google Shape;20244;p57">
              <a:extLst>
                <a:ext uri="{FF2B5EF4-FFF2-40B4-BE49-F238E27FC236}">
                  <a16:creationId xmlns:a16="http://schemas.microsoft.com/office/drawing/2014/main" id="{4F40E1C5-9A96-4E9E-B9E2-0D4F9B6ED048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245;p57">
              <a:extLst>
                <a:ext uri="{FF2B5EF4-FFF2-40B4-BE49-F238E27FC236}">
                  <a16:creationId xmlns:a16="http://schemas.microsoft.com/office/drawing/2014/main" id="{8BF35DCC-3CC9-4757-BB13-55D8EA2992B9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246;p57">
              <a:extLst>
                <a:ext uri="{FF2B5EF4-FFF2-40B4-BE49-F238E27FC236}">
                  <a16:creationId xmlns:a16="http://schemas.microsoft.com/office/drawing/2014/main" id="{59765F8A-9E55-41A3-8B45-36CAFAF13B39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247;p57">
              <a:extLst>
                <a:ext uri="{FF2B5EF4-FFF2-40B4-BE49-F238E27FC236}">
                  <a16:creationId xmlns:a16="http://schemas.microsoft.com/office/drawing/2014/main" id="{D1DA0364-6D4A-48C0-945E-B32C3DF80FE5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248;p57">
              <a:extLst>
                <a:ext uri="{FF2B5EF4-FFF2-40B4-BE49-F238E27FC236}">
                  <a16:creationId xmlns:a16="http://schemas.microsoft.com/office/drawing/2014/main" id="{965312A3-5B8A-4E6E-AF2C-F983C0BD09F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249;p57">
              <a:extLst>
                <a:ext uri="{FF2B5EF4-FFF2-40B4-BE49-F238E27FC236}">
                  <a16:creationId xmlns:a16="http://schemas.microsoft.com/office/drawing/2014/main" id="{28C8A3C4-57A7-4529-AAB1-81C2A9D6D1A9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250;p57">
              <a:extLst>
                <a:ext uri="{FF2B5EF4-FFF2-40B4-BE49-F238E27FC236}">
                  <a16:creationId xmlns:a16="http://schemas.microsoft.com/office/drawing/2014/main" id="{6D19BD89-BD00-44B5-8FE9-90640B84251B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251;p57">
              <a:extLst>
                <a:ext uri="{FF2B5EF4-FFF2-40B4-BE49-F238E27FC236}">
                  <a16:creationId xmlns:a16="http://schemas.microsoft.com/office/drawing/2014/main" id="{1ABE574E-ACC9-4B3E-8A4D-E8C39A023A1F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52;p57">
              <a:extLst>
                <a:ext uri="{FF2B5EF4-FFF2-40B4-BE49-F238E27FC236}">
                  <a16:creationId xmlns:a16="http://schemas.microsoft.com/office/drawing/2014/main" id="{1556EAF1-6342-4B2E-AF9F-AA489197A3A7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53;p57">
              <a:extLst>
                <a:ext uri="{FF2B5EF4-FFF2-40B4-BE49-F238E27FC236}">
                  <a16:creationId xmlns:a16="http://schemas.microsoft.com/office/drawing/2014/main" id="{A4F7BA44-1FE1-483E-8A15-68527E35C8A5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0121;p57">
            <a:extLst>
              <a:ext uri="{FF2B5EF4-FFF2-40B4-BE49-F238E27FC236}">
                <a16:creationId xmlns:a16="http://schemas.microsoft.com/office/drawing/2014/main" id="{855A917F-8BA0-470D-8D31-8F08C20DBC17}"/>
              </a:ext>
            </a:extLst>
          </p:cNvPr>
          <p:cNvGrpSpPr/>
          <p:nvPr/>
        </p:nvGrpSpPr>
        <p:grpSpPr>
          <a:xfrm>
            <a:off x="3014791" y="3262012"/>
            <a:ext cx="422743" cy="377784"/>
            <a:chOff x="4659658" y="1500266"/>
            <a:chExt cx="422743" cy="377784"/>
          </a:xfrm>
        </p:grpSpPr>
        <p:sp>
          <p:nvSpPr>
            <p:cNvPr id="83" name="Google Shape;20122;p57">
              <a:extLst>
                <a:ext uri="{FF2B5EF4-FFF2-40B4-BE49-F238E27FC236}">
                  <a16:creationId xmlns:a16="http://schemas.microsoft.com/office/drawing/2014/main" id="{5D6FCA60-D7E2-4864-BDF5-F2D05B7873E8}"/>
                </a:ext>
              </a:extLst>
            </p:cNvPr>
            <p:cNvSpPr/>
            <p:nvPr/>
          </p:nvSpPr>
          <p:spPr>
            <a:xfrm>
              <a:off x="4786067" y="1537727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42" y="0"/>
                  </a:moveTo>
                  <a:cubicBezTo>
                    <a:pt x="1097" y="0"/>
                    <a:pt x="0" y="1092"/>
                    <a:pt x="0" y="2440"/>
                  </a:cubicBezTo>
                  <a:cubicBezTo>
                    <a:pt x="0" y="3797"/>
                    <a:pt x="1097" y="4909"/>
                    <a:pt x="2454" y="4909"/>
                  </a:cubicBezTo>
                  <a:cubicBezTo>
                    <a:pt x="3811" y="4909"/>
                    <a:pt x="4908" y="3811"/>
                    <a:pt x="4908" y="2455"/>
                  </a:cubicBezTo>
                  <a:cubicBezTo>
                    <a:pt x="4923" y="1098"/>
                    <a:pt x="3826" y="1"/>
                    <a:pt x="2469" y="1"/>
                  </a:cubicBezTo>
                  <a:cubicBezTo>
                    <a:pt x="2460" y="0"/>
                    <a:pt x="2451" y="0"/>
                    <a:pt x="244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123;p57">
              <a:extLst>
                <a:ext uri="{FF2B5EF4-FFF2-40B4-BE49-F238E27FC236}">
                  <a16:creationId xmlns:a16="http://schemas.microsoft.com/office/drawing/2014/main" id="{5E45E12B-F5BF-4A19-9E82-B2B3FA1EBE3C}"/>
                </a:ext>
              </a:extLst>
            </p:cNvPr>
            <p:cNvSpPr/>
            <p:nvPr/>
          </p:nvSpPr>
          <p:spPr>
            <a:xfrm>
              <a:off x="4783419" y="1537544"/>
              <a:ext cx="75316" cy="128873"/>
            </a:xfrm>
            <a:custGeom>
              <a:avLst/>
              <a:gdLst/>
              <a:ahLst/>
              <a:cxnLst/>
              <a:rect l="l" t="t" r="r" b="b"/>
              <a:pathLst>
                <a:path w="2873" h="4916" extrusionOk="0">
                  <a:moveTo>
                    <a:pt x="2543" y="0"/>
                  </a:moveTo>
                  <a:cubicBezTo>
                    <a:pt x="1266" y="0"/>
                    <a:pt x="181" y="985"/>
                    <a:pt x="101" y="2288"/>
                  </a:cubicBezTo>
                  <a:cubicBezTo>
                    <a:pt x="0" y="3717"/>
                    <a:pt x="1126" y="4916"/>
                    <a:pt x="2541" y="4916"/>
                  </a:cubicBezTo>
                  <a:cubicBezTo>
                    <a:pt x="2642" y="4916"/>
                    <a:pt x="2757" y="4916"/>
                    <a:pt x="2859" y="4901"/>
                  </a:cubicBezTo>
                  <a:cubicBezTo>
                    <a:pt x="1632" y="4728"/>
                    <a:pt x="722" y="3689"/>
                    <a:pt x="722" y="2462"/>
                  </a:cubicBezTo>
                  <a:cubicBezTo>
                    <a:pt x="737" y="1220"/>
                    <a:pt x="1646" y="181"/>
                    <a:pt x="2873" y="22"/>
                  </a:cubicBezTo>
                  <a:cubicBezTo>
                    <a:pt x="2762" y="7"/>
                    <a:pt x="2651" y="0"/>
                    <a:pt x="254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124;p57">
              <a:extLst>
                <a:ext uri="{FF2B5EF4-FFF2-40B4-BE49-F238E27FC236}">
                  <a16:creationId xmlns:a16="http://schemas.microsoft.com/office/drawing/2014/main" id="{2301574D-EA83-424F-AD64-0BC47F528781}"/>
                </a:ext>
              </a:extLst>
            </p:cNvPr>
            <p:cNvSpPr/>
            <p:nvPr/>
          </p:nvSpPr>
          <p:spPr>
            <a:xfrm>
              <a:off x="4806489" y="1558175"/>
              <a:ext cx="87820" cy="8782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90" y="0"/>
                  </a:moveTo>
                  <a:cubicBezTo>
                    <a:pt x="766" y="0"/>
                    <a:pt x="15" y="751"/>
                    <a:pt x="15" y="1660"/>
                  </a:cubicBezTo>
                  <a:cubicBezTo>
                    <a:pt x="1" y="2584"/>
                    <a:pt x="752" y="3335"/>
                    <a:pt x="1675" y="3349"/>
                  </a:cubicBezTo>
                  <a:cubicBezTo>
                    <a:pt x="2599" y="3349"/>
                    <a:pt x="3350" y="2598"/>
                    <a:pt x="3350" y="1675"/>
                  </a:cubicBezTo>
                  <a:cubicBezTo>
                    <a:pt x="3350" y="751"/>
                    <a:pt x="2614" y="0"/>
                    <a:pt x="169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125;p57">
              <a:extLst>
                <a:ext uri="{FF2B5EF4-FFF2-40B4-BE49-F238E27FC236}">
                  <a16:creationId xmlns:a16="http://schemas.microsoft.com/office/drawing/2014/main" id="{F9326D97-3850-477E-8BD8-6175BCD0FB5F}"/>
                </a:ext>
              </a:extLst>
            </p:cNvPr>
            <p:cNvSpPr/>
            <p:nvPr/>
          </p:nvSpPr>
          <p:spPr>
            <a:xfrm>
              <a:off x="4806489" y="1558096"/>
              <a:ext cx="52246" cy="87951"/>
            </a:xfrm>
            <a:custGeom>
              <a:avLst/>
              <a:gdLst/>
              <a:ahLst/>
              <a:cxnLst/>
              <a:rect l="l" t="t" r="r" b="b"/>
              <a:pathLst>
                <a:path w="1993" h="3355" extrusionOk="0">
                  <a:moveTo>
                    <a:pt x="1671" y="0"/>
                  </a:moveTo>
                  <a:cubicBezTo>
                    <a:pt x="775" y="0"/>
                    <a:pt x="1" y="735"/>
                    <a:pt x="1" y="1678"/>
                  </a:cubicBezTo>
                  <a:cubicBezTo>
                    <a:pt x="1" y="2620"/>
                    <a:pt x="775" y="3355"/>
                    <a:pt x="1671" y="3355"/>
                  </a:cubicBezTo>
                  <a:cubicBezTo>
                    <a:pt x="1777" y="3355"/>
                    <a:pt x="1885" y="3345"/>
                    <a:pt x="1993" y="3323"/>
                  </a:cubicBezTo>
                  <a:cubicBezTo>
                    <a:pt x="1213" y="3164"/>
                    <a:pt x="650" y="2471"/>
                    <a:pt x="650" y="1678"/>
                  </a:cubicBezTo>
                  <a:cubicBezTo>
                    <a:pt x="650" y="869"/>
                    <a:pt x="1213" y="191"/>
                    <a:pt x="1993" y="32"/>
                  </a:cubicBezTo>
                  <a:cubicBezTo>
                    <a:pt x="1885" y="11"/>
                    <a:pt x="1777" y="0"/>
                    <a:pt x="1671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126;p57">
              <a:extLst>
                <a:ext uri="{FF2B5EF4-FFF2-40B4-BE49-F238E27FC236}">
                  <a16:creationId xmlns:a16="http://schemas.microsoft.com/office/drawing/2014/main" id="{408C7A2A-4419-4BEF-8306-04BF51BAF2AD}"/>
                </a:ext>
              </a:extLst>
            </p:cNvPr>
            <p:cNvSpPr/>
            <p:nvPr/>
          </p:nvSpPr>
          <p:spPr>
            <a:xfrm>
              <a:off x="4832599" y="1572541"/>
              <a:ext cx="34473" cy="60190"/>
            </a:xfrm>
            <a:custGeom>
              <a:avLst/>
              <a:gdLst/>
              <a:ahLst/>
              <a:cxnLst/>
              <a:rect l="l" t="t" r="r" b="b"/>
              <a:pathLst>
                <a:path w="1315" h="2296" extrusionOk="0">
                  <a:moveTo>
                    <a:pt x="622" y="463"/>
                  </a:moveTo>
                  <a:lnTo>
                    <a:pt x="622" y="881"/>
                  </a:lnTo>
                  <a:cubicBezTo>
                    <a:pt x="448" y="809"/>
                    <a:pt x="405" y="751"/>
                    <a:pt x="405" y="665"/>
                  </a:cubicBezTo>
                  <a:cubicBezTo>
                    <a:pt x="405" y="535"/>
                    <a:pt x="506" y="477"/>
                    <a:pt x="622" y="463"/>
                  </a:cubicBezTo>
                  <a:close/>
                  <a:moveTo>
                    <a:pt x="766" y="1329"/>
                  </a:moveTo>
                  <a:cubicBezTo>
                    <a:pt x="935" y="1399"/>
                    <a:pt x="980" y="1483"/>
                    <a:pt x="982" y="1581"/>
                  </a:cubicBezTo>
                  <a:lnTo>
                    <a:pt x="982" y="1581"/>
                  </a:lnTo>
                  <a:cubicBezTo>
                    <a:pt x="979" y="1708"/>
                    <a:pt x="894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1"/>
                  </a:moveTo>
                  <a:cubicBezTo>
                    <a:pt x="651" y="1"/>
                    <a:pt x="607" y="29"/>
                    <a:pt x="607" y="73"/>
                  </a:cubicBezTo>
                  <a:lnTo>
                    <a:pt x="607" y="145"/>
                  </a:lnTo>
                  <a:cubicBezTo>
                    <a:pt x="275" y="188"/>
                    <a:pt x="59" y="333"/>
                    <a:pt x="59" y="693"/>
                  </a:cubicBezTo>
                  <a:cubicBezTo>
                    <a:pt x="59" y="1040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1"/>
                    <a:pt x="333" y="1718"/>
                    <a:pt x="246" y="1632"/>
                  </a:cubicBezTo>
                  <a:cubicBezTo>
                    <a:pt x="219" y="1616"/>
                    <a:pt x="190" y="1607"/>
                    <a:pt x="163" y="1607"/>
                  </a:cubicBezTo>
                  <a:cubicBezTo>
                    <a:pt x="117" y="1607"/>
                    <a:pt x="77" y="1630"/>
                    <a:pt x="59" y="1675"/>
                  </a:cubicBezTo>
                  <a:cubicBezTo>
                    <a:pt x="1" y="1733"/>
                    <a:pt x="1" y="1848"/>
                    <a:pt x="59" y="1920"/>
                  </a:cubicBezTo>
                  <a:cubicBezTo>
                    <a:pt x="193" y="2054"/>
                    <a:pt x="364" y="2139"/>
                    <a:pt x="561" y="2139"/>
                  </a:cubicBezTo>
                  <a:cubicBezTo>
                    <a:pt x="576" y="2139"/>
                    <a:pt x="592" y="2138"/>
                    <a:pt x="607" y="2137"/>
                  </a:cubicBezTo>
                  <a:lnTo>
                    <a:pt x="607" y="2137"/>
                  </a:lnTo>
                  <a:lnTo>
                    <a:pt x="593" y="2151"/>
                  </a:lnTo>
                  <a:lnTo>
                    <a:pt x="593" y="2224"/>
                  </a:lnTo>
                  <a:cubicBezTo>
                    <a:pt x="593" y="2267"/>
                    <a:pt x="636" y="2296"/>
                    <a:pt x="679" y="2296"/>
                  </a:cubicBezTo>
                  <a:cubicBezTo>
                    <a:pt x="723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84" y="2123"/>
                    <a:pt x="1315" y="1848"/>
                    <a:pt x="1315" y="1545"/>
                  </a:cubicBezTo>
                  <a:cubicBezTo>
                    <a:pt x="1315" y="1213"/>
                    <a:pt x="1098" y="1069"/>
                    <a:pt x="780" y="953"/>
                  </a:cubicBezTo>
                  <a:lnTo>
                    <a:pt x="780" y="448"/>
                  </a:lnTo>
                  <a:cubicBezTo>
                    <a:pt x="881" y="463"/>
                    <a:pt x="968" y="491"/>
                    <a:pt x="1055" y="549"/>
                  </a:cubicBezTo>
                  <a:cubicBezTo>
                    <a:pt x="1073" y="558"/>
                    <a:pt x="1094" y="563"/>
                    <a:pt x="1115" y="563"/>
                  </a:cubicBezTo>
                  <a:cubicBezTo>
                    <a:pt x="1162" y="563"/>
                    <a:pt x="1208" y="541"/>
                    <a:pt x="1228" y="491"/>
                  </a:cubicBezTo>
                  <a:cubicBezTo>
                    <a:pt x="1286" y="419"/>
                    <a:pt x="1286" y="318"/>
                    <a:pt x="1214" y="260"/>
                  </a:cubicBezTo>
                  <a:cubicBezTo>
                    <a:pt x="1098" y="174"/>
                    <a:pt x="939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37" y="1"/>
                    <a:pt x="6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127;p57">
              <a:extLst>
                <a:ext uri="{FF2B5EF4-FFF2-40B4-BE49-F238E27FC236}">
                  <a16:creationId xmlns:a16="http://schemas.microsoft.com/office/drawing/2014/main" id="{16547C7B-0D03-46D7-8E07-9506C90CFC47}"/>
                </a:ext>
              </a:extLst>
            </p:cNvPr>
            <p:cNvSpPr/>
            <p:nvPr/>
          </p:nvSpPr>
          <p:spPr>
            <a:xfrm>
              <a:off x="4885973" y="1500266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69" y="0"/>
                  </a:moveTo>
                  <a:cubicBezTo>
                    <a:pt x="1112" y="0"/>
                    <a:pt x="15" y="1098"/>
                    <a:pt x="0" y="2454"/>
                  </a:cubicBezTo>
                  <a:cubicBezTo>
                    <a:pt x="0" y="3811"/>
                    <a:pt x="1097" y="4908"/>
                    <a:pt x="2454" y="4908"/>
                  </a:cubicBezTo>
                  <a:cubicBezTo>
                    <a:pt x="2463" y="4909"/>
                    <a:pt x="2472" y="4909"/>
                    <a:pt x="2481" y="4909"/>
                  </a:cubicBezTo>
                  <a:cubicBezTo>
                    <a:pt x="3826" y="4909"/>
                    <a:pt x="4908" y="3817"/>
                    <a:pt x="4923" y="2469"/>
                  </a:cubicBezTo>
                  <a:cubicBezTo>
                    <a:pt x="4923" y="1112"/>
                    <a:pt x="3826" y="0"/>
                    <a:pt x="2469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128;p57">
              <a:extLst>
                <a:ext uri="{FF2B5EF4-FFF2-40B4-BE49-F238E27FC236}">
                  <a16:creationId xmlns:a16="http://schemas.microsoft.com/office/drawing/2014/main" id="{654CF60F-0B16-4944-B22A-3B5D18A5A35A}"/>
                </a:ext>
              </a:extLst>
            </p:cNvPr>
            <p:cNvSpPr/>
            <p:nvPr/>
          </p:nvSpPr>
          <p:spPr>
            <a:xfrm>
              <a:off x="4883325" y="1500449"/>
              <a:ext cx="75316" cy="128506"/>
            </a:xfrm>
            <a:custGeom>
              <a:avLst/>
              <a:gdLst/>
              <a:ahLst/>
              <a:cxnLst/>
              <a:rect l="l" t="t" r="r" b="b"/>
              <a:pathLst>
                <a:path w="2873" h="4902" extrusionOk="0">
                  <a:moveTo>
                    <a:pt x="2545" y="0"/>
                  </a:moveTo>
                  <a:cubicBezTo>
                    <a:pt x="1278" y="0"/>
                    <a:pt x="181" y="985"/>
                    <a:pt x="101" y="2289"/>
                  </a:cubicBezTo>
                  <a:cubicBezTo>
                    <a:pt x="0" y="3703"/>
                    <a:pt x="1126" y="4901"/>
                    <a:pt x="2541" y="4901"/>
                  </a:cubicBezTo>
                  <a:cubicBezTo>
                    <a:pt x="2642" y="4901"/>
                    <a:pt x="2757" y="4901"/>
                    <a:pt x="2858" y="4887"/>
                  </a:cubicBezTo>
                  <a:cubicBezTo>
                    <a:pt x="1631" y="4728"/>
                    <a:pt x="722" y="3674"/>
                    <a:pt x="722" y="2447"/>
                  </a:cubicBezTo>
                  <a:cubicBezTo>
                    <a:pt x="736" y="1206"/>
                    <a:pt x="1646" y="167"/>
                    <a:pt x="2873" y="22"/>
                  </a:cubicBezTo>
                  <a:cubicBezTo>
                    <a:pt x="2763" y="8"/>
                    <a:pt x="2653" y="0"/>
                    <a:pt x="254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129;p57">
              <a:extLst>
                <a:ext uri="{FF2B5EF4-FFF2-40B4-BE49-F238E27FC236}">
                  <a16:creationId xmlns:a16="http://schemas.microsoft.com/office/drawing/2014/main" id="{F8C8B84C-4633-4F4A-98B1-EEB828A3B5F5}"/>
                </a:ext>
              </a:extLst>
            </p:cNvPr>
            <p:cNvSpPr/>
            <p:nvPr/>
          </p:nvSpPr>
          <p:spPr>
            <a:xfrm>
              <a:off x="4906787" y="1521081"/>
              <a:ext cx="87427" cy="87427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49" y="0"/>
                  </a:moveTo>
                  <a:cubicBezTo>
                    <a:pt x="737" y="0"/>
                    <a:pt x="0" y="745"/>
                    <a:pt x="0" y="1660"/>
                  </a:cubicBezTo>
                  <a:cubicBezTo>
                    <a:pt x="0" y="2584"/>
                    <a:pt x="736" y="3335"/>
                    <a:pt x="1660" y="3335"/>
                  </a:cubicBezTo>
                  <a:cubicBezTo>
                    <a:pt x="2584" y="3335"/>
                    <a:pt x="3335" y="2599"/>
                    <a:pt x="3335" y="1675"/>
                  </a:cubicBezTo>
                  <a:cubicBezTo>
                    <a:pt x="3335" y="751"/>
                    <a:pt x="2599" y="0"/>
                    <a:pt x="1675" y="0"/>
                  </a:cubicBezTo>
                  <a:cubicBezTo>
                    <a:pt x="1666" y="0"/>
                    <a:pt x="1657" y="0"/>
                    <a:pt x="1649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130;p57">
              <a:extLst>
                <a:ext uri="{FF2B5EF4-FFF2-40B4-BE49-F238E27FC236}">
                  <a16:creationId xmlns:a16="http://schemas.microsoft.com/office/drawing/2014/main" id="{14C55D46-99CB-402B-913B-41E9233257A7}"/>
                </a:ext>
              </a:extLst>
            </p:cNvPr>
            <p:cNvSpPr/>
            <p:nvPr/>
          </p:nvSpPr>
          <p:spPr>
            <a:xfrm>
              <a:off x="4906394" y="1521002"/>
              <a:ext cx="52246" cy="87584"/>
            </a:xfrm>
            <a:custGeom>
              <a:avLst/>
              <a:gdLst/>
              <a:ahLst/>
              <a:cxnLst/>
              <a:rect l="l" t="t" r="r" b="b"/>
              <a:pathLst>
                <a:path w="1993" h="3341" extrusionOk="0">
                  <a:moveTo>
                    <a:pt x="1667" y="0"/>
                  </a:moveTo>
                  <a:cubicBezTo>
                    <a:pt x="772" y="0"/>
                    <a:pt x="1" y="722"/>
                    <a:pt x="1" y="1663"/>
                  </a:cubicBezTo>
                  <a:cubicBezTo>
                    <a:pt x="1" y="2606"/>
                    <a:pt x="775" y="3341"/>
                    <a:pt x="1671" y="3341"/>
                  </a:cubicBezTo>
                  <a:cubicBezTo>
                    <a:pt x="1777" y="3341"/>
                    <a:pt x="1885" y="3330"/>
                    <a:pt x="1993" y="3309"/>
                  </a:cubicBezTo>
                  <a:cubicBezTo>
                    <a:pt x="1213" y="3150"/>
                    <a:pt x="650" y="2457"/>
                    <a:pt x="650" y="1663"/>
                  </a:cubicBezTo>
                  <a:cubicBezTo>
                    <a:pt x="650" y="870"/>
                    <a:pt x="1213" y="177"/>
                    <a:pt x="1993" y="32"/>
                  </a:cubicBezTo>
                  <a:cubicBezTo>
                    <a:pt x="1883" y="11"/>
                    <a:pt x="1774" y="0"/>
                    <a:pt x="166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131;p57">
              <a:extLst>
                <a:ext uri="{FF2B5EF4-FFF2-40B4-BE49-F238E27FC236}">
                  <a16:creationId xmlns:a16="http://schemas.microsoft.com/office/drawing/2014/main" id="{899AC532-8442-44DD-8607-AF5DD52153A6}"/>
                </a:ext>
              </a:extLst>
            </p:cNvPr>
            <p:cNvSpPr/>
            <p:nvPr/>
          </p:nvSpPr>
          <p:spPr>
            <a:xfrm>
              <a:off x="4932504" y="1535079"/>
              <a:ext cx="34840" cy="60190"/>
            </a:xfrm>
            <a:custGeom>
              <a:avLst/>
              <a:gdLst/>
              <a:ahLst/>
              <a:cxnLst/>
              <a:rect l="l" t="t" r="r" b="b"/>
              <a:pathLst>
                <a:path w="1329" h="2296" extrusionOk="0">
                  <a:moveTo>
                    <a:pt x="636" y="462"/>
                  </a:moveTo>
                  <a:lnTo>
                    <a:pt x="636" y="881"/>
                  </a:lnTo>
                  <a:cubicBezTo>
                    <a:pt x="448" y="809"/>
                    <a:pt x="405" y="766"/>
                    <a:pt x="405" y="665"/>
                  </a:cubicBezTo>
                  <a:cubicBezTo>
                    <a:pt x="405" y="535"/>
                    <a:pt x="506" y="477"/>
                    <a:pt x="636" y="462"/>
                  </a:cubicBezTo>
                  <a:close/>
                  <a:moveTo>
                    <a:pt x="766" y="1329"/>
                  </a:moveTo>
                  <a:cubicBezTo>
                    <a:pt x="954" y="1401"/>
                    <a:pt x="982" y="1487"/>
                    <a:pt x="982" y="1588"/>
                  </a:cubicBezTo>
                  <a:cubicBezTo>
                    <a:pt x="982" y="1704"/>
                    <a:pt x="896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0"/>
                  </a:moveTo>
                  <a:cubicBezTo>
                    <a:pt x="650" y="0"/>
                    <a:pt x="607" y="29"/>
                    <a:pt x="607" y="73"/>
                  </a:cubicBezTo>
                  <a:lnTo>
                    <a:pt x="607" y="159"/>
                  </a:lnTo>
                  <a:cubicBezTo>
                    <a:pt x="275" y="188"/>
                    <a:pt x="59" y="347"/>
                    <a:pt x="59" y="693"/>
                  </a:cubicBezTo>
                  <a:cubicBezTo>
                    <a:pt x="59" y="1054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0"/>
                    <a:pt x="333" y="1733"/>
                    <a:pt x="246" y="1632"/>
                  </a:cubicBezTo>
                  <a:cubicBezTo>
                    <a:pt x="219" y="1615"/>
                    <a:pt x="192" y="1607"/>
                    <a:pt x="167" y="1607"/>
                  </a:cubicBezTo>
                  <a:cubicBezTo>
                    <a:pt x="124" y="1607"/>
                    <a:pt x="86" y="1630"/>
                    <a:pt x="59" y="1675"/>
                  </a:cubicBezTo>
                  <a:cubicBezTo>
                    <a:pt x="1" y="1747"/>
                    <a:pt x="1" y="1848"/>
                    <a:pt x="59" y="1920"/>
                  </a:cubicBezTo>
                  <a:cubicBezTo>
                    <a:pt x="203" y="2065"/>
                    <a:pt x="391" y="2151"/>
                    <a:pt x="607" y="2151"/>
                  </a:cubicBezTo>
                  <a:lnTo>
                    <a:pt x="593" y="2224"/>
                  </a:lnTo>
                  <a:cubicBezTo>
                    <a:pt x="593" y="2267"/>
                    <a:pt x="650" y="2296"/>
                    <a:pt x="694" y="2296"/>
                  </a:cubicBezTo>
                  <a:cubicBezTo>
                    <a:pt x="737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98" y="2122"/>
                    <a:pt x="1329" y="1863"/>
                    <a:pt x="1315" y="1545"/>
                  </a:cubicBezTo>
                  <a:cubicBezTo>
                    <a:pt x="1315" y="1199"/>
                    <a:pt x="1084" y="1054"/>
                    <a:pt x="795" y="953"/>
                  </a:cubicBezTo>
                  <a:lnTo>
                    <a:pt x="795" y="448"/>
                  </a:lnTo>
                  <a:cubicBezTo>
                    <a:pt x="982" y="477"/>
                    <a:pt x="1040" y="563"/>
                    <a:pt x="1127" y="563"/>
                  </a:cubicBezTo>
                  <a:cubicBezTo>
                    <a:pt x="1199" y="563"/>
                    <a:pt x="1242" y="491"/>
                    <a:pt x="1257" y="419"/>
                  </a:cubicBezTo>
                  <a:cubicBezTo>
                    <a:pt x="1300" y="304"/>
                    <a:pt x="1228" y="246"/>
                    <a:pt x="1098" y="203"/>
                  </a:cubicBezTo>
                  <a:cubicBezTo>
                    <a:pt x="997" y="159"/>
                    <a:pt x="896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52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132;p57">
              <a:extLst>
                <a:ext uri="{FF2B5EF4-FFF2-40B4-BE49-F238E27FC236}">
                  <a16:creationId xmlns:a16="http://schemas.microsoft.com/office/drawing/2014/main" id="{F914A100-19E8-4262-BA01-E2536707EDB2}"/>
                </a:ext>
              </a:extLst>
            </p:cNvPr>
            <p:cNvSpPr/>
            <p:nvPr/>
          </p:nvSpPr>
          <p:spPr>
            <a:xfrm>
              <a:off x="4659658" y="1714836"/>
              <a:ext cx="144969" cy="163215"/>
            </a:xfrm>
            <a:custGeom>
              <a:avLst/>
              <a:gdLst/>
              <a:ahLst/>
              <a:cxnLst/>
              <a:rect l="l" t="t" r="r" b="b"/>
              <a:pathLst>
                <a:path w="5530" h="6226" extrusionOk="0">
                  <a:moveTo>
                    <a:pt x="3682" y="0"/>
                  </a:moveTo>
                  <a:lnTo>
                    <a:pt x="275" y="1285"/>
                  </a:lnTo>
                  <a:cubicBezTo>
                    <a:pt x="88" y="1343"/>
                    <a:pt x="1" y="1530"/>
                    <a:pt x="73" y="1718"/>
                  </a:cubicBezTo>
                  <a:lnTo>
                    <a:pt x="1675" y="6005"/>
                  </a:lnTo>
                  <a:cubicBezTo>
                    <a:pt x="1721" y="6142"/>
                    <a:pt x="1857" y="6225"/>
                    <a:pt x="1998" y="6225"/>
                  </a:cubicBezTo>
                  <a:cubicBezTo>
                    <a:pt x="2035" y="6225"/>
                    <a:pt x="2072" y="6220"/>
                    <a:pt x="2108" y="6207"/>
                  </a:cubicBezTo>
                  <a:lnTo>
                    <a:pt x="5530" y="4923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133;p57">
              <a:extLst>
                <a:ext uri="{FF2B5EF4-FFF2-40B4-BE49-F238E27FC236}">
                  <a16:creationId xmlns:a16="http://schemas.microsoft.com/office/drawing/2014/main" id="{731B24DC-9368-473E-8FED-466325558DA2}"/>
                </a:ext>
              </a:extLst>
            </p:cNvPr>
            <p:cNvSpPr/>
            <p:nvPr/>
          </p:nvSpPr>
          <p:spPr>
            <a:xfrm>
              <a:off x="4699400" y="1824939"/>
              <a:ext cx="105227" cy="52928"/>
            </a:xfrm>
            <a:custGeom>
              <a:avLst/>
              <a:gdLst/>
              <a:ahLst/>
              <a:cxnLst/>
              <a:rect l="l" t="t" r="r" b="b"/>
              <a:pathLst>
                <a:path w="4014" h="2019" extrusionOk="0">
                  <a:moveTo>
                    <a:pt x="3739" y="1"/>
                  </a:moveTo>
                  <a:lnTo>
                    <a:pt x="3682" y="30"/>
                  </a:lnTo>
                  <a:lnTo>
                    <a:pt x="1" y="1401"/>
                  </a:lnTo>
                  <a:lnTo>
                    <a:pt x="159" y="1805"/>
                  </a:lnTo>
                  <a:cubicBezTo>
                    <a:pt x="203" y="1937"/>
                    <a:pt x="330" y="2019"/>
                    <a:pt x="465" y="2019"/>
                  </a:cubicBezTo>
                  <a:cubicBezTo>
                    <a:pt x="508" y="2019"/>
                    <a:pt x="551" y="2010"/>
                    <a:pt x="592" y="1993"/>
                  </a:cubicBezTo>
                  <a:lnTo>
                    <a:pt x="4014" y="72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134;p57">
              <a:extLst>
                <a:ext uri="{FF2B5EF4-FFF2-40B4-BE49-F238E27FC236}">
                  <a16:creationId xmlns:a16="http://schemas.microsoft.com/office/drawing/2014/main" id="{6CD3E325-A961-4950-AADD-1121FBE6030F}"/>
                </a:ext>
              </a:extLst>
            </p:cNvPr>
            <p:cNvSpPr/>
            <p:nvPr/>
          </p:nvSpPr>
          <p:spPr>
            <a:xfrm>
              <a:off x="4800066" y="1641276"/>
              <a:ext cx="282336" cy="173858"/>
            </a:xfrm>
            <a:custGeom>
              <a:avLst/>
              <a:gdLst/>
              <a:ahLst/>
              <a:cxnLst/>
              <a:rect l="l" t="t" r="r" b="b"/>
              <a:pathLst>
                <a:path w="10770" h="6632" extrusionOk="0">
                  <a:moveTo>
                    <a:pt x="9581" y="1"/>
                  </a:moveTo>
                  <a:cubicBezTo>
                    <a:pt x="9150" y="1"/>
                    <a:pt x="8803" y="341"/>
                    <a:pt x="8763" y="381"/>
                  </a:cubicBezTo>
                  <a:lnTo>
                    <a:pt x="5933" y="2720"/>
                  </a:lnTo>
                  <a:cubicBezTo>
                    <a:pt x="5905" y="2267"/>
                    <a:pt x="5530" y="1911"/>
                    <a:pt x="5066" y="1911"/>
                  </a:cubicBezTo>
                  <a:cubicBezTo>
                    <a:pt x="5057" y="1911"/>
                    <a:pt x="5048" y="1911"/>
                    <a:pt x="5038" y="1911"/>
                  </a:cubicBezTo>
                  <a:cubicBezTo>
                    <a:pt x="4300" y="1911"/>
                    <a:pt x="3764" y="1907"/>
                    <a:pt x="3361" y="1907"/>
                  </a:cubicBezTo>
                  <a:cubicBezTo>
                    <a:pt x="2487" y="1907"/>
                    <a:pt x="2233" y="1927"/>
                    <a:pt x="1877" y="2056"/>
                  </a:cubicBezTo>
                  <a:lnTo>
                    <a:pt x="0" y="2835"/>
                  </a:lnTo>
                  <a:lnTo>
                    <a:pt x="1430" y="6632"/>
                  </a:lnTo>
                  <a:cubicBezTo>
                    <a:pt x="2518" y="6184"/>
                    <a:pt x="2486" y="6114"/>
                    <a:pt x="3497" y="6114"/>
                  </a:cubicBezTo>
                  <a:cubicBezTo>
                    <a:pt x="3854" y="6114"/>
                    <a:pt x="4341" y="6123"/>
                    <a:pt x="5053" y="6126"/>
                  </a:cubicBezTo>
                  <a:cubicBezTo>
                    <a:pt x="5659" y="6098"/>
                    <a:pt x="6237" y="5838"/>
                    <a:pt x="6641" y="5376"/>
                  </a:cubicBezTo>
                  <a:lnTo>
                    <a:pt x="10120" y="1651"/>
                  </a:lnTo>
                  <a:cubicBezTo>
                    <a:pt x="10235" y="1536"/>
                    <a:pt x="10769" y="843"/>
                    <a:pt x="10177" y="251"/>
                  </a:cubicBezTo>
                  <a:cubicBezTo>
                    <a:pt x="9975" y="66"/>
                    <a:pt x="9770" y="1"/>
                    <a:pt x="958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135;p57">
              <a:extLst>
                <a:ext uri="{FF2B5EF4-FFF2-40B4-BE49-F238E27FC236}">
                  <a16:creationId xmlns:a16="http://schemas.microsoft.com/office/drawing/2014/main" id="{3EA9BA91-B495-4423-8E69-AE59EB52F89F}"/>
                </a:ext>
              </a:extLst>
            </p:cNvPr>
            <p:cNvSpPr/>
            <p:nvPr/>
          </p:nvSpPr>
          <p:spPr>
            <a:xfrm>
              <a:off x="4800066" y="1707260"/>
              <a:ext cx="57175" cy="107875"/>
            </a:xfrm>
            <a:custGeom>
              <a:avLst/>
              <a:gdLst/>
              <a:ahLst/>
              <a:cxnLst/>
              <a:rect l="l" t="t" r="r" b="b"/>
              <a:pathLst>
                <a:path w="2181" h="4115" extrusionOk="0">
                  <a:moveTo>
                    <a:pt x="751" y="1"/>
                  </a:moveTo>
                  <a:lnTo>
                    <a:pt x="0" y="318"/>
                  </a:lnTo>
                  <a:lnTo>
                    <a:pt x="1430" y="4115"/>
                  </a:lnTo>
                  <a:lnTo>
                    <a:pt x="2180" y="381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136;p57">
              <a:extLst>
                <a:ext uri="{FF2B5EF4-FFF2-40B4-BE49-F238E27FC236}">
                  <a16:creationId xmlns:a16="http://schemas.microsoft.com/office/drawing/2014/main" id="{3988D147-3508-468D-A230-6950DC345BC8}"/>
                </a:ext>
              </a:extLst>
            </p:cNvPr>
            <p:cNvSpPr/>
            <p:nvPr/>
          </p:nvSpPr>
          <p:spPr>
            <a:xfrm>
              <a:off x="4874228" y="1692501"/>
              <a:ext cx="81004" cy="51827"/>
            </a:xfrm>
            <a:custGeom>
              <a:avLst/>
              <a:gdLst/>
              <a:ahLst/>
              <a:cxnLst/>
              <a:rect l="l" t="t" r="r" b="b"/>
              <a:pathLst>
                <a:path w="3090" h="1977" extrusionOk="0">
                  <a:moveTo>
                    <a:pt x="2527" y="1"/>
                  </a:moveTo>
                  <a:lnTo>
                    <a:pt x="2527" y="1"/>
                  </a:lnTo>
                  <a:cubicBezTo>
                    <a:pt x="2599" y="347"/>
                    <a:pt x="2671" y="939"/>
                    <a:pt x="2455" y="1256"/>
                  </a:cubicBezTo>
                  <a:cubicBezTo>
                    <a:pt x="2323" y="1441"/>
                    <a:pt x="2144" y="1481"/>
                    <a:pt x="1670" y="1481"/>
                  </a:cubicBezTo>
                  <a:cubicBezTo>
                    <a:pt x="1364" y="1481"/>
                    <a:pt x="935" y="1464"/>
                    <a:pt x="318" y="1459"/>
                  </a:cubicBezTo>
                  <a:cubicBezTo>
                    <a:pt x="1" y="1459"/>
                    <a:pt x="1" y="1964"/>
                    <a:pt x="318" y="1964"/>
                  </a:cubicBezTo>
                  <a:cubicBezTo>
                    <a:pt x="820" y="1964"/>
                    <a:pt x="1219" y="1977"/>
                    <a:pt x="1543" y="1977"/>
                  </a:cubicBezTo>
                  <a:cubicBezTo>
                    <a:pt x="2246" y="1977"/>
                    <a:pt x="2597" y="1916"/>
                    <a:pt x="2873" y="1531"/>
                  </a:cubicBezTo>
                  <a:cubicBezTo>
                    <a:pt x="3018" y="1300"/>
                    <a:pt x="3090" y="1026"/>
                    <a:pt x="3090" y="751"/>
                  </a:cubicBezTo>
                  <a:cubicBezTo>
                    <a:pt x="3061" y="405"/>
                    <a:pt x="2845" y="116"/>
                    <a:pt x="2527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37;p57">
              <a:extLst>
                <a:ext uri="{FF2B5EF4-FFF2-40B4-BE49-F238E27FC236}">
                  <a16:creationId xmlns:a16="http://schemas.microsoft.com/office/drawing/2014/main" id="{CEC08FDE-B279-4229-9AA8-6EBAE3E6BBDE}"/>
                </a:ext>
              </a:extLst>
            </p:cNvPr>
            <p:cNvSpPr/>
            <p:nvPr/>
          </p:nvSpPr>
          <p:spPr>
            <a:xfrm>
              <a:off x="4754662" y="1702200"/>
              <a:ext cx="88187" cy="142085"/>
            </a:xfrm>
            <a:custGeom>
              <a:avLst/>
              <a:gdLst/>
              <a:ahLst/>
              <a:cxnLst/>
              <a:rect l="l" t="t" r="r" b="b"/>
              <a:pathLst>
                <a:path w="3364" h="5420" extrusionOk="0">
                  <a:moveTo>
                    <a:pt x="1396" y="1"/>
                  </a:moveTo>
                  <a:cubicBezTo>
                    <a:pt x="1359" y="1"/>
                    <a:pt x="1322" y="7"/>
                    <a:pt x="1285" y="20"/>
                  </a:cubicBezTo>
                  <a:lnTo>
                    <a:pt x="0" y="497"/>
                  </a:lnTo>
                  <a:lnTo>
                    <a:pt x="1848" y="5419"/>
                  </a:lnTo>
                  <a:lnTo>
                    <a:pt x="3118" y="4943"/>
                  </a:lnTo>
                  <a:cubicBezTo>
                    <a:pt x="3277" y="4885"/>
                    <a:pt x="3364" y="4726"/>
                    <a:pt x="3306" y="4567"/>
                  </a:cubicBezTo>
                  <a:lnTo>
                    <a:pt x="1675" y="194"/>
                  </a:lnTo>
                  <a:cubicBezTo>
                    <a:pt x="1630" y="71"/>
                    <a:pt x="1518" y="1"/>
                    <a:pt x="139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38;p57">
              <a:extLst>
                <a:ext uri="{FF2B5EF4-FFF2-40B4-BE49-F238E27FC236}">
                  <a16:creationId xmlns:a16="http://schemas.microsoft.com/office/drawing/2014/main" id="{BD06074E-A63D-4A9A-AD18-736C1E1A3848}"/>
                </a:ext>
              </a:extLst>
            </p:cNvPr>
            <p:cNvSpPr/>
            <p:nvPr/>
          </p:nvSpPr>
          <p:spPr>
            <a:xfrm>
              <a:off x="4795898" y="1809446"/>
              <a:ext cx="46951" cy="35207"/>
            </a:xfrm>
            <a:custGeom>
              <a:avLst/>
              <a:gdLst/>
              <a:ahLst/>
              <a:cxnLst/>
              <a:rect l="l" t="t" r="r" b="b"/>
              <a:pathLst>
                <a:path w="1791" h="1343" extrusionOk="0">
                  <a:moveTo>
                    <a:pt x="1545" y="0"/>
                  </a:moveTo>
                  <a:cubicBezTo>
                    <a:pt x="1502" y="43"/>
                    <a:pt x="1459" y="72"/>
                    <a:pt x="1401" y="87"/>
                  </a:cubicBezTo>
                  <a:lnTo>
                    <a:pt x="1" y="621"/>
                  </a:lnTo>
                  <a:lnTo>
                    <a:pt x="261" y="1343"/>
                  </a:lnTo>
                  <a:lnTo>
                    <a:pt x="1545" y="866"/>
                  </a:lnTo>
                  <a:cubicBezTo>
                    <a:pt x="1704" y="809"/>
                    <a:pt x="1791" y="635"/>
                    <a:pt x="1719" y="476"/>
                  </a:cubicBezTo>
                  <a:lnTo>
                    <a:pt x="1545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118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8C90FF-448F-4DF7-AC23-FF41A6B57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10" y="1016875"/>
            <a:ext cx="3581956" cy="1379483"/>
          </a:xfrm>
        </p:spPr>
        <p:txBody>
          <a:bodyPr/>
          <a:lstStyle/>
          <a:p>
            <a:pPr algn="ctr"/>
            <a:r>
              <a:rPr lang="en-GB" sz="7200" dirty="0"/>
              <a:t>Thank YOU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E8F827-55B6-4CA4-808C-9F645187B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10" y="2332264"/>
            <a:ext cx="3332400" cy="336600"/>
          </a:xfrm>
        </p:spPr>
        <p:txBody>
          <a:bodyPr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8178A-670D-4746-B0F5-4832F2C9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99" y="3475343"/>
            <a:ext cx="1428156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82677-7618-4657-ABF0-4EF08CFD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05" y="3255894"/>
            <a:ext cx="1428156" cy="10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192008" y="546817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2101353" y="1670037"/>
            <a:ext cx="1004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6164234" y="3848089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3802965" y="290178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996307" y="591430"/>
            <a:ext cx="235386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Project DEFINITION</a:t>
            </a:r>
            <a:endParaRPr sz="2400"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3105807" y="1843461"/>
            <a:ext cx="222314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OUR MODEL</a:t>
            </a:r>
            <a:endParaRPr sz="2400"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376234" y="4028090"/>
            <a:ext cx="1610111" cy="488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Conclusion</a:t>
            </a:r>
            <a:endParaRPr sz="2400" dirty="0"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5014965" y="2939642"/>
            <a:ext cx="2284469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MODEL EVALUATION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13" y="889126"/>
            <a:ext cx="5022072" cy="1197428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01</a:t>
            </a:r>
            <a:r>
              <a:rPr lang="en-GB" sz="4400" dirty="0"/>
              <a:t>. Project Definition</a:t>
            </a:r>
          </a:p>
        </p:txBody>
      </p:sp>
      <p:grpSp>
        <p:nvGrpSpPr>
          <p:cNvPr id="5" name="Google Shape;6896;p43">
            <a:extLst>
              <a:ext uri="{FF2B5EF4-FFF2-40B4-BE49-F238E27FC236}">
                <a16:creationId xmlns:a16="http://schemas.microsoft.com/office/drawing/2014/main" id="{58C91B8C-7163-4B29-B1D4-1A418008CDED}"/>
              </a:ext>
            </a:extLst>
          </p:cNvPr>
          <p:cNvGrpSpPr/>
          <p:nvPr/>
        </p:nvGrpSpPr>
        <p:grpSpPr>
          <a:xfrm>
            <a:off x="5533697" y="1883979"/>
            <a:ext cx="3042746" cy="2882195"/>
            <a:chOff x="4620850" y="1546275"/>
            <a:chExt cx="1693224" cy="1614623"/>
          </a:xfrm>
        </p:grpSpPr>
        <p:sp>
          <p:nvSpPr>
            <p:cNvPr id="6" name="Google Shape;6897;p43">
              <a:extLst>
                <a:ext uri="{FF2B5EF4-FFF2-40B4-BE49-F238E27FC236}">
                  <a16:creationId xmlns:a16="http://schemas.microsoft.com/office/drawing/2014/main" id="{1FFE5C77-7586-40CC-99A0-D0AFF8E77093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98;p43">
              <a:extLst>
                <a:ext uri="{FF2B5EF4-FFF2-40B4-BE49-F238E27FC236}">
                  <a16:creationId xmlns:a16="http://schemas.microsoft.com/office/drawing/2014/main" id="{DBAE206D-A063-4C6F-A833-2BB5C9952EAE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99;p43">
              <a:extLst>
                <a:ext uri="{FF2B5EF4-FFF2-40B4-BE49-F238E27FC236}">
                  <a16:creationId xmlns:a16="http://schemas.microsoft.com/office/drawing/2014/main" id="{DE2DB4E0-5005-4C9C-AEFB-926F36C40426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00;p43">
              <a:extLst>
                <a:ext uri="{FF2B5EF4-FFF2-40B4-BE49-F238E27FC236}">
                  <a16:creationId xmlns:a16="http://schemas.microsoft.com/office/drawing/2014/main" id="{5B4B761C-883D-49CA-B0C7-120B0236FE22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01;p43">
              <a:extLst>
                <a:ext uri="{FF2B5EF4-FFF2-40B4-BE49-F238E27FC236}">
                  <a16:creationId xmlns:a16="http://schemas.microsoft.com/office/drawing/2014/main" id="{D9CDE19A-11FB-46E0-9531-06AECC215571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02;p43">
              <a:extLst>
                <a:ext uri="{FF2B5EF4-FFF2-40B4-BE49-F238E27FC236}">
                  <a16:creationId xmlns:a16="http://schemas.microsoft.com/office/drawing/2014/main" id="{E5D1CEA7-C094-4050-8585-212AB8EB8F2C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03;p43">
              <a:extLst>
                <a:ext uri="{FF2B5EF4-FFF2-40B4-BE49-F238E27FC236}">
                  <a16:creationId xmlns:a16="http://schemas.microsoft.com/office/drawing/2014/main" id="{C38A4275-63D6-4FB4-BE1B-67DEF4AFB61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04;p43">
              <a:extLst>
                <a:ext uri="{FF2B5EF4-FFF2-40B4-BE49-F238E27FC236}">
                  <a16:creationId xmlns:a16="http://schemas.microsoft.com/office/drawing/2014/main" id="{AFAADF15-F3F0-4429-9BE0-C3C270686DE5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05;p43">
              <a:extLst>
                <a:ext uri="{FF2B5EF4-FFF2-40B4-BE49-F238E27FC236}">
                  <a16:creationId xmlns:a16="http://schemas.microsoft.com/office/drawing/2014/main" id="{FBF889A7-36DE-4533-BA13-79F5267CF7D6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06;p43">
              <a:extLst>
                <a:ext uri="{FF2B5EF4-FFF2-40B4-BE49-F238E27FC236}">
                  <a16:creationId xmlns:a16="http://schemas.microsoft.com/office/drawing/2014/main" id="{DEA291C9-CBAC-4159-8843-EC6E3A396DBB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07;p43">
              <a:extLst>
                <a:ext uri="{FF2B5EF4-FFF2-40B4-BE49-F238E27FC236}">
                  <a16:creationId xmlns:a16="http://schemas.microsoft.com/office/drawing/2014/main" id="{E5D08866-48C0-40ED-8056-0289A5052EFB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08;p43">
              <a:extLst>
                <a:ext uri="{FF2B5EF4-FFF2-40B4-BE49-F238E27FC236}">
                  <a16:creationId xmlns:a16="http://schemas.microsoft.com/office/drawing/2014/main" id="{4AC52A3B-397B-4CA5-AB4F-FC300B576E08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09;p43">
              <a:extLst>
                <a:ext uri="{FF2B5EF4-FFF2-40B4-BE49-F238E27FC236}">
                  <a16:creationId xmlns:a16="http://schemas.microsoft.com/office/drawing/2014/main" id="{F77B2EFF-2995-4FC5-99B7-F7196AEDF4E7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10;p43">
              <a:extLst>
                <a:ext uri="{FF2B5EF4-FFF2-40B4-BE49-F238E27FC236}">
                  <a16:creationId xmlns:a16="http://schemas.microsoft.com/office/drawing/2014/main" id="{98256949-19C3-414C-9D24-99FEB6A43323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11;p43">
              <a:extLst>
                <a:ext uri="{FF2B5EF4-FFF2-40B4-BE49-F238E27FC236}">
                  <a16:creationId xmlns:a16="http://schemas.microsoft.com/office/drawing/2014/main" id="{5D894CF3-B3A7-4F22-9C86-501226604750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12;p43">
              <a:extLst>
                <a:ext uri="{FF2B5EF4-FFF2-40B4-BE49-F238E27FC236}">
                  <a16:creationId xmlns:a16="http://schemas.microsoft.com/office/drawing/2014/main" id="{9ECC57F8-2BD6-4138-AE26-71EBAA8EAF2A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13;p43">
              <a:extLst>
                <a:ext uri="{FF2B5EF4-FFF2-40B4-BE49-F238E27FC236}">
                  <a16:creationId xmlns:a16="http://schemas.microsoft.com/office/drawing/2014/main" id="{56617C27-9967-4108-B6A5-AE567F43B0EA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14;p43">
              <a:extLst>
                <a:ext uri="{FF2B5EF4-FFF2-40B4-BE49-F238E27FC236}">
                  <a16:creationId xmlns:a16="http://schemas.microsoft.com/office/drawing/2014/main" id="{32D6B2F1-E7BE-4AF5-9C82-ADA3A79B99A4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15;p43">
              <a:extLst>
                <a:ext uri="{FF2B5EF4-FFF2-40B4-BE49-F238E27FC236}">
                  <a16:creationId xmlns:a16="http://schemas.microsoft.com/office/drawing/2014/main" id="{6026F726-0526-4B8A-83E8-79ADD1C3C9C2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16;p43">
              <a:extLst>
                <a:ext uri="{FF2B5EF4-FFF2-40B4-BE49-F238E27FC236}">
                  <a16:creationId xmlns:a16="http://schemas.microsoft.com/office/drawing/2014/main" id="{208B4BB2-3F83-4A8D-98F2-23834B07B519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17;p43">
              <a:extLst>
                <a:ext uri="{FF2B5EF4-FFF2-40B4-BE49-F238E27FC236}">
                  <a16:creationId xmlns:a16="http://schemas.microsoft.com/office/drawing/2014/main" id="{84CC5487-EBD1-4F98-9AAA-96E04C68B639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18;p43">
              <a:extLst>
                <a:ext uri="{FF2B5EF4-FFF2-40B4-BE49-F238E27FC236}">
                  <a16:creationId xmlns:a16="http://schemas.microsoft.com/office/drawing/2014/main" id="{DA7DE6F0-D414-4CD9-B196-DC93F463C384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19;p43">
              <a:extLst>
                <a:ext uri="{FF2B5EF4-FFF2-40B4-BE49-F238E27FC236}">
                  <a16:creationId xmlns:a16="http://schemas.microsoft.com/office/drawing/2014/main" id="{9AD20C6D-D273-43CA-BB56-2523FAC16671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20;p43">
              <a:extLst>
                <a:ext uri="{FF2B5EF4-FFF2-40B4-BE49-F238E27FC236}">
                  <a16:creationId xmlns:a16="http://schemas.microsoft.com/office/drawing/2014/main" id="{1C0A390C-17D3-45E0-8D59-A7AF58C60E4F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21;p43">
              <a:extLst>
                <a:ext uri="{FF2B5EF4-FFF2-40B4-BE49-F238E27FC236}">
                  <a16:creationId xmlns:a16="http://schemas.microsoft.com/office/drawing/2014/main" id="{636348E7-85FE-423E-98F1-39BDC4E3A494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22;p43">
              <a:extLst>
                <a:ext uri="{FF2B5EF4-FFF2-40B4-BE49-F238E27FC236}">
                  <a16:creationId xmlns:a16="http://schemas.microsoft.com/office/drawing/2014/main" id="{821DDC38-0904-4A1E-B5A5-D7928313E510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23;p43">
              <a:extLst>
                <a:ext uri="{FF2B5EF4-FFF2-40B4-BE49-F238E27FC236}">
                  <a16:creationId xmlns:a16="http://schemas.microsoft.com/office/drawing/2014/main" id="{2AE42AA3-3E60-48DF-A799-78E9582D0839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24;p43">
              <a:extLst>
                <a:ext uri="{FF2B5EF4-FFF2-40B4-BE49-F238E27FC236}">
                  <a16:creationId xmlns:a16="http://schemas.microsoft.com/office/drawing/2014/main" id="{4F8CC353-7A71-4DCF-915A-BF5358B61347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25;p43">
              <a:extLst>
                <a:ext uri="{FF2B5EF4-FFF2-40B4-BE49-F238E27FC236}">
                  <a16:creationId xmlns:a16="http://schemas.microsoft.com/office/drawing/2014/main" id="{879A32D3-6128-481E-B0AD-BE45F86567B9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26;p43">
              <a:extLst>
                <a:ext uri="{FF2B5EF4-FFF2-40B4-BE49-F238E27FC236}">
                  <a16:creationId xmlns:a16="http://schemas.microsoft.com/office/drawing/2014/main" id="{5A9600E9-7B9A-46EE-8CBD-22BE78CAB6AB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27;p43">
              <a:extLst>
                <a:ext uri="{FF2B5EF4-FFF2-40B4-BE49-F238E27FC236}">
                  <a16:creationId xmlns:a16="http://schemas.microsoft.com/office/drawing/2014/main" id="{508DBE2C-0BB9-4503-8985-59758E462CA9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28;p43">
              <a:extLst>
                <a:ext uri="{FF2B5EF4-FFF2-40B4-BE49-F238E27FC236}">
                  <a16:creationId xmlns:a16="http://schemas.microsoft.com/office/drawing/2014/main" id="{E5E02C73-FD20-4E32-9EF8-A432002ED372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29;p43">
              <a:extLst>
                <a:ext uri="{FF2B5EF4-FFF2-40B4-BE49-F238E27FC236}">
                  <a16:creationId xmlns:a16="http://schemas.microsoft.com/office/drawing/2014/main" id="{0DD8A421-5DAB-4D72-8A5C-AE1EF0D82E83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30;p43">
              <a:extLst>
                <a:ext uri="{FF2B5EF4-FFF2-40B4-BE49-F238E27FC236}">
                  <a16:creationId xmlns:a16="http://schemas.microsoft.com/office/drawing/2014/main" id="{52AE34C3-31A7-41D8-966D-9A896C681B64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31;p43">
              <a:extLst>
                <a:ext uri="{FF2B5EF4-FFF2-40B4-BE49-F238E27FC236}">
                  <a16:creationId xmlns:a16="http://schemas.microsoft.com/office/drawing/2014/main" id="{B82F9AEF-DDC7-4657-8CCD-674184F0DEE0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32;p43">
              <a:extLst>
                <a:ext uri="{FF2B5EF4-FFF2-40B4-BE49-F238E27FC236}">
                  <a16:creationId xmlns:a16="http://schemas.microsoft.com/office/drawing/2014/main" id="{F1148CE4-06A2-40AC-A6A8-81E1C2150E09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33;p43">
              <a:extLst>
                <a:ext uri="{FF2B5EF4-FFF2-40B4-BE49-F238E27FC236}">
                  <a16:creationId xmlns:a16="http://schemas.microsoft.com/office/drawing/2014/main" id="{8A5BCD50-2BF9-421F-B02F-6821AA2E214A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34;p43">
              <a:extLst>
                <a:ext uri="{FF2B5EF4-FFF2-40B4-BE49-F238E27FC236}">
                  <a16:creationId xmlns:a16="http://schemas.microsoft.com/office/drawing/2014/main" id="{FADA0DDC-4771-4B1A-B388-4EDB44373BE4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35;p43">
              <a:extLst>
                <a:ext uri="{FF2B5EF4-FFF2-40B4-BE49-F238E27FC236}">
                  <a16:creationId xmlns:a16="http://schemas.microsoft.com/office/drawing/2014/main" id="{4EB57ED5-1257-46DB-A6D5-B800D2B5C924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36;p43">
              <a:extLst>
                <a:ext uri="{FF2B5EF4-FFF2-40B4-BE49-F238E27FC236}">
                  <a16:creationId xmlns:a16="http://schemas.microsoft.com/office/drawing/2014/main" id="{816A07E5-8C17-481C-BE22-8069E63457A3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37;p43">
              <a:extLst>
                <a:ext uri="{FF2B5EF4-FFF2-40B4-BE49-F238E27FC236}">
                  <a16:creationId xmlns:a16="http://schemas.microsoft.com/office/drawing/2014/main" id="{2BC2A493-36B9-4868-A9D4-962C844771FD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38;p43">
              <a:extLst>
                <a:ext uri="{FF2B5EF4-FFF2-40B4-BE49-F238E27FC236}">
                  <a16:creationId xmlns:a16="http://schemas.microsoft.com/office/drawing/2014/main" id="{52CA57CD-3BB8-46E4-8735-2BC1CDD34254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39;p43">
              <a:extLst>
                <a:ext uri="{FF2B5EF4-FFF2-40B4-BE49-F238E27FC236}">
                  <a16:creationId xmlns:a16="http://schemas.microsoft.com/office/drawing/2014/main" id="{95281879-13DE-4B11-978F-864D75471308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40;p43">
              <a:extLst>
                <a:ext uri="{FF2B5EF4-FFF2-40B4-BE49-F238E27FC236}">
                  <a16:creationId xmlns:a16="http://schemas.microsoft.com/office/drawing/2014/main" id="{AB3580D4-E3CD-4ABC-8752-03EE4D18F274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41;p43">
              <a:extLst>
                <a:ext uri="{FF2B5EF4-FFF2-40B4-BE49-F238E27FC236}">
                  <a16:creationId xmlns:a16="http://schemas.microsoft.com/office/drawing/2014/main" id="{F7FE200C-F435-4343-8E23-07F404643C27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42;p43">
              <a:extLst>
                <a:ext uri="{FF2B5EF4-FFF2-40B4-BE49-F238E27FC236}">
                  <a16:creationId xmlns:a16="http://schemas.microsoft.com/office/drawing/2014/main" id="{A9D2E8EB-8D40-4504-A935-791736833BAD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43;p43">
              <a:extLst>
                <a:ext uri="{FF2B5EF4-FFF2-40B4-BE49-F238E27FC236}">
                  <a16:creationId xmlns:a16="http://schemas.microsoft.com/office/drawing/2014/main" id="{FB6CC68B-9190-4258-8CB3-BC31A7C11D9B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44;p43">
              <a:extLst>
                <a:ext uri="{FF2B5EF4-FFF2-40B4-BE49-F238E27FC236}">
                  <a16:creationId xmlns:a16="http://schemas.microsoft.com/office/drawing/2014/main" id="{9FFA584E-33EA-4BF5-B192-F9F4A9211C29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45;p43">
              <a:extLst>
                <a:ext uri="{FF2B5EF4-FFF2-40B4-BE49-F238E27FC236}">
                  <a16:creationId xmlns:a16="http://schemas.microsoft.com/office/drawing/2014/main" id="{71BE5FB3-A2ED-4197-B74F-6808CD9CA701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46;p43">
              <a:extLst>
                <a:ext uri="{FF2B5EF4-FFF2-40B4-BE49-F238E27FC236}">
                  <a16:creationId xmlns:a16="http://schemas.microsoft.com/office/drawing/2014/main" id="{7B3F353B-7014-40EB-8311-4F0D419F4EB6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47;p43">
              <a:extLst>
                <a:ext uri="{FF2B5EF4-FFF2-40B4-BE49-F238E27FC236}">
                  <a16:creationId xmlns:a16="http://schemas.microsoft.com/office/drawing/2014/main" id="{04B8BF37-5770-4D07-A63F-BC0BCB8AE5D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48;p43">
              <a:extLst>
                <a:ext uri="{FF2B5EF4-FFF2-40B4-BE49-F238E27FC236}">
                  <a16:creationId xmlns:a16="http://schemas.microsoft.com/office/drawing/2014/main" id="{CADCE220-E46E-4887-8211-8411F6757B49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49;p43">
              <a:extLst>
                <a:ext uri="{FF2B5EF4-FFF2-40B4-BE49-F238E27FC236}">
                  <a16:creationId xmlns:a16="http://schemas.microsoft.com/office/drawing/2014/main" id="{FCB4D3A5-ACBD-484D-B695-9BBEC42B3E3B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50;p43">
              <a:extLst>
                <a:ext uri="{FF2B5EF4-FFF2-40B4-BE49-F238E27FC236}">
                  <a16:creationId xmlns:a16="http://schemas.microsoft.com/office/drawing/2014/main" id="{3E9B4C03-BC35-4A0E-BCAA-81787465CE40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51;p43">
              <a:extLst>
                <a:ext uri="{FF2B5EF4-FFF2-40B4-BE49-F238E27FC236}">
                  <a16:creationId xmlns:a16="http://schemas.microsoft.com/office/drawing/2014/main" id="{9D7A6DA2-D337-4945-B182-5F286DFE3274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52;p43">
              <a:extLst>
                <a:ext uri="{FF2B5EF4-FFF2-40B4-BE49-F238E27FC236}">
                  <a16:creationId xmlns:a16="http://schemas.microsoft.com/office/drawing/2014/main" id="{B64411F9-46BD-42F8-8325-52430A9ECFE6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53;p43">
              <a:extLst>
                <a:ext uri="{FF2B5EF4-FFF2-40B4-BE49-F238E27FC236}">
                  <a16:creationId xmlns:a16="http://schemas.microsoft.com/office/drawing/2014/main" id="{26261B02-6347-4AEF-A5F1-F9E2E35CAF13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54;p43">
              <a:extLst>
                <a:ext uri="{FF2B5EF4-FFF2-40B4-BE49-F238E27FC236}">
                  <a16:creationId xmlns:a16="http://schemas.microsoft.com/office/drawing/2014/main" id="{2E01F76B-F73A-4504-9E62-8CED785EE2C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55;p43">
              <a:extLst>
                <a:ext uri="{FF2B5EF4-FFF2-40B4-BE49-F238E27FC236}">
                  <a16:creationId xmlns:a16="http://schemas.microsoft.com/office/drawing/2014/main" id="{C24E227A-E83F-49FF-AD3D-ECA98A049280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956;p43">
              <a:extLst>
                <a:ext uri="{FF2B5EF4-FFF2-40B4-BE49-F238E27FC236}">
                  <a16:creationId xmlns:a16="http://schemas.microsoft.com/office/drawing/2014/main" id="{B0F5A7E9-EAB5-4EF8-AE86-7BD9E5A8A7BB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957;p43">
              <a:extLst>
                <a:ext uri="{FF2B5EF4-FFF2-40B4-BE49-F238E27FC236}">
                  <a16:creationId xmlns:a16="http://schemas.microsoft.com/office/drawing/2014/main" id="{C395C236-61EB-4F25-A172-D0D002D5A847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58;p43">
              <a:extLst>
                <a:ext uri="{FF2B5EF4-FFF2-40B4-BE49-F238E27FC236}">
                  <a16:creationId xmlns:a16="http://schemas.microsoft.com/office/drawing/2014/main" id="{17FFEB68-27B8-4701-A258-13788DB4457D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59;p43">
              <a:extLst>
                <a:ext uri="{FF2B5EF4-FFF2-40B4-BE49-F238E27FC236}">
                  <a16:creationId xmlns:a16="http://schemas.microsoft.com/office/drawing/2014/main" id="{9F73F2A7-4452-47B3-8E7F-444C9A9B5A58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960;p43">
              <a:extLst>
                <a:ext uri="{FF2B5EF4-FFF2-40B4-BE49-F238E27FC236}">
                  <a16:creationId xmlns:a16="http://schemas.microsoft.com/office/drawing/2014/main" id="{A76BD24F-FD30-4406-BC6A-C26F9427C3E6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961;p43">
              <a:extLst>
                <a:ext uri="{FF2B5EF4-FFF2-40B4-BE49-F238E27FC236}">
                  <a16:creationId xmlns:a16="http://schemas.microsoft.com/office/drawing/2014/main" id="{77DEA89E-583D-4DBD-A4ED-6411FB73534C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962;p43">
              <a:extLst>
                <a:ext uri="{FF2B5EF4-FFF2-40B4-BE49-F238E27FC236}">
                  <a16:creationId xmlns:a16="http://schemas.microsoft.com/office/drawing/2014/main" id="{A30752B2-D877-4E56-BA50-D46267A43A2A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963;p43">
              <a:extLst>
                <a:ext uri="{FF2B5EF4-FFF2-40B4-BE49-F238E27FC236}">
                  <a16:creationId xmlns:a16="http://schemas.microsoft.com/office/drawing/2014/main" id="{55CE2904-1995-4461-80C7-152E183DFBED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964;p43">
              <a:extLst>
                <a:ext uri="{FF2B5EF4-FFF2-40B4-BE49-F238E27FC236}">
                  <a16:creationId xmlns:a16="http://schemas.microsoft.com/office/drawing/2014/main" id="{D517D5BF-706C-43FA-8940-99940826EA4F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965;p43">
              <a:extLst>
                <a:ext uri="{FF2B5EF4-FFF2-40B4-BE49-F238E27FC236}">
                  <a16:creationId xmlns:a16="http://schemas.microsoft.com/office/drawing/2014/main" id="{EF203931-A2C3-4568-9CE4-60466206F414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966;p43">
              <a:extLst>
                <a:ext uri="{FF2B5EF4-FFF2-40B4-BE49-F238E27FC236}">
                  <a16:creationId xmlns:a16="http://schemas.microsoft.com/office/drawing/2014/main" id="{8E27E085-B144-43E2-968A-CD4A3FCB19E2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967;p43">
              <a:extLst>
                <a:ext uri="{FF2B5EF4-FFF2-40B4-BE49-F238E27FC236}">
                  <a16:creationId xmlns:a16="http://schemas.microsoft.com/office/drawing/2014/main" id="{C2A0A0B1-0E9F-492F-A3D5-8C79761B3902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968;p43">
              <a:extLst>
                <a:ext uri="{FF2B5EF4-FFF2-40B4-BE49-F238E27FC236}">
                  <a16:creationId xmlns:a16="http://schemas.microsoft.com/office/drawing/2014/main" id="{F0916CA1-019F-4EB7-B289-2A94D56031C8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69;p43">
              <a:extLst>
                <a:ext uri="{FF2B5EF4-FFF2-40B4-BE49-F238E27FC236}">
                  <a16:creationId xmlns:a16="http://schemas.microsoft.com/office/drawing/2014/main" id="{06E88B3F-3A49-440E-A813-28A6E8F6C630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970;p43">
              <a:extLst>
                <a:ext uri="{FF2B5EF4-FFF2-40B4-BE49-F238E27FC236}">
                  <a16:creationId xmlns:a16="http://schemas.microsoft.com/office/drawing/2014/main" id="{CB86A04B-606E-4537-8A57-4F096A0B554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971;p43">
              <a:extLst>
                <a:ext uri="{FF2B5EF4-FFF2-40B4-BE49-F238E27FC236}">
                  <a16:creationId xmlns:a16="http://schemas.microsoft.com/office/drawing/2014/main" id="{0A35E205-1342-4BBC-AEFB-BA329A551D39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972;p43">
              <a:extLst>
                <a:ext uri="{FF2B5EF4-FFF2-40B4-BE49-F238E27FC236}">
                  <a16:creationId xmlns:a16="http://schemas.microsoft.com/office/drawing/2014/main" id="{DE8BC92B-828B-4046-AA1D-C8C61EDFBF34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973;p43">
              <a:extLst>
                <a:ext uri="{FF2B5EF4-FFF2-40B4-BE49-F238E27FC236}">
                  <a16:creationId xmlns:a16="http://schemas.microsoft.com/office/drawing/2014/main" id="{4CFB7632-3532-44F7-9FD3-4F42AEC1E003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974;p43">
              <a:extLst>
                <a:ext uri="{FF2B5EF4-FFF2-40B4-BE49-F238E27FC236}">
                  <a16:creationId xmlns:a16="http://schemas.microsoft.com/office/drawing/2014/main" id="{3482368C-CB29-4150-9068-9B989CB3173B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975;p43">
              <a:extLst>
                <a:ext uri="{FF2B5EF4-FFF2-40B4-BE49-F238E27FC236}">
                  <a16:creationId xmlns:a16="http://schemas.microsoft.com/office/drawing/2014/main" id="{12371AE0-091E-4D85-98CD-900593C13332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76;p43">
              <a:extLst>
                <a:ext uri="{FF2B5EF4-FFF2-40B4-BE49-F238E27FC236}">
                  <a16:creationId xmlns:a16="http://schemas.microsoft.com/office/drawing/2014/main" id="{5E7D1D13-53FE-45A3-B525-2C874F0E55F4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977;p43">
              <a:extLst>
                <a:ext uri="{FF2B5EF4-FFF2-40B4-BE49-F238E27FC236}">
                  <a16:creationId xmlns:a16="http://schemas.microsoft.com/office/drawing/2014/main" id="{D93F0D21-F47B-4906-8C96-B09BD7270354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978;p43">
              <a:extLst>
                <a:ext uri="{FF2B5EF4-FFF2-40B4-BE49-F238E27FC236}">
                  <a16:creationId xmlns:a16="http://schemas.microsoft.com/office/drawing/2014/main" id="{65FCDE57-ADB0-4CDB-AD3C-E6DDD8E30098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979;p43">
              <a:extLst>
                <a:ext uri="{FF2B5EF4-FFF2-40B4-BE49-F238E27FC236}">
                  <a16:creationId xmlns:a16="http://schemas.microsoft.com/office/drawing/2014/main" id="{2580489D-7085-448E-859B-A7B35DEC4303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80;p43">
              <a:extLst>
                <a:ext uri="{FF2B5EF4-FFF2-40B4-BE49-F238E27FC236}">
                  <a16:creationId xmlns:a16="http://schemas.microsoft.com/office/drawing/2014/main" id="{9A0B46B3-6C24-4031-A7D6-0002D5A04EB0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981;p43">
              <a:extLst>
                <a:ext uri="{FF2B5EF4-FFF2-40B4-BE49-F238E27FC236}">
                  <a16:creationId xmlns:a16="http://schemas.microsoft.com/office/drawing/2014/main" id="{CAB891D9-8D83-4AD5-ACCD-4E797969153C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982;p43">
              <a:extLst>
                <a:ext uri="{FF2B5EF4-FFF2-40B4-BE49-F238E27FC236}">
                  <a16:creationId xmlns:a16="http://schemas.microsoft.com/office/drawing/2014/main" id="{5DF1ECD3-F011-4E83-B3C3-5EAC67285810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983;p43">
              <a:extLst>
                <a:ext uri="{FF2B5EF4-FFF2-40B4-BE49-F238E27FC236}">
                  <a16:creationId xmlns:a16="http://schemas.microsoft.com/office/drawing/2014/main" id="{301630F5-6E62-4F7A-A58D-3892B8FAE6E8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984;p43">
              <a:extLst>
                <a:ext uri="{FF2B5EF4-FFF2-40B4-BE49-F238E27FC236}">
                  <a16:creationId xmlns:a16="http://schemas.microsoft.com/office/drawing/2014/main" id="{0F7E31E4-C489-46CF-8BC1-9B129A5BD511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85;p43">
              <a:extLst>
                <a:ext uri="{FF2B5EF4-FFF2-40B4-BE49-F238E27FC236}">
                  <a16:creationId xmlns:a16="http://schemas.microsoft.com/office/drawing/2014/main" id="{D7E28C6A-1DC1-46AD-AEF8-42F5741F0613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86;p43">
              <a:extLst>
                <a:ext uri="{FF2B5EF4-FFF2-40B4-BE49-F238E27FC236}">
                  <a16:creationId xmlns:a16="http://schemas.microsoft.com/office/drawing/2014/main" id="{2D309081-C19E-4724-B682-80A6D56CECD4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987;p43">
              <a:extLst>
                <a:ext uri="{FF2B5EF4-FFF2-40B4-BE49-F238E27FC236}">
                  <a16:creationId xmlns:a16="http://schemas.microsoft.com/office/drawing/2014/main" id="{48C1A424-1FE0-442D-BD9A-6092012A2119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988;p43">
              <a:extLst>
                <a:ext uri="{FF2B5EF4-FFF2-40B4-BE49-F238E27FC236}">
                  <a16:creationId xmlns:a16="http://schemas.microsoft.com/office/drawing/2014/main" id="{A139D471-4662-40F0-82A8-E0C33F2374F5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989;p43">
              <a:extLst>
                <a:ext uri="{FF2B5EF4-FFF2-40B4-BE49-F238E27FC236}">
                  <a16:creationId xmlns:a16="http://schemas.microsoft.com/office/drawing/2014/main" id="{95AA712C-3DF2-4304-B391-7D5D914EDD92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990;p43">
              <a:extLst>
                <a:ext uri="{FF2B5EF4-FFF2-40B4-BE49-F238E27FC236}">
                  <a16:creationId xmlns:a16="http://schemas.microsoft.com/office/drawing/2014/main" id="{987BE1EC-EDC1-4FD3-BC3D-093065E6A79B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991;p43">
              <a:extLst>
                <a:ext uri="{FF2B5EF4-FFF2-40B4-BE49-F238E27FC236}">
                  <a16:creationId xmlns:a16="http://schemas.microsoft.com/office/drawing/2014/main" id="{37F70A81-4995-41D9-9BD1-E2D9807AAB1E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992;p43">
              <a:extLst>
                <a:ext uri="{FF2B5EF4-FFF2-40B4-BE49-F238E27FC236}">
                  <a16:creationId xmlns:a16="http://schemas.microsoft.com/office/drawing/2014/main" id="{25DA2000-7D2F-4607-829E-40C276143519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993;p43">
              <a:extLst>
                <a:ext uri="{FF2B5EF4-FFF2-40B4-BE49-F238E27FC236}">
                  <a16:creationId xmlns:a16="http://schemas.microsoft.com/office/drawing/2014/main" id="{74B1B7C5-6CE3-4C41-9996-C2EE38A73899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994;p43">
              <a:extLst>
                <a:ext uri="{FF2B5EF4-FFF2-40B4-BE49-F238E27FC236}">
                  <a16:creationId xmlns:a16="http://schemas.microsoft.com/office/drawing/2014/main" id="{41732DC7-7F50-44C8-9FB1-6810434760A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995;p43">
              <a:extLst>
                <a:ext uri="{FF2B5EF4-FFF2-40B4-BE49-F238E27FC236}">
                  <a16:creationId xmlns:a16="http://schemas.microsoft.com/office/drawing/2014/main" id="{BADA57C1-F681-4D99-8364-0E18A0F1F580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996;p43">
              <a:extLst>
                <a:ext uri="{FF2B5EF4-FFF2-40B4-BE49-F238E27FC236}">
                  <a16:creationId xmlns:a16="http://schemas.microsoft.com/office/drawing/2014/main" id="{E3B3CB72-DF09-4D91-BC81-A45B4D4F8003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997;p43">
              <a:extLst>
                <a:ext uri="{FF2B5EF4-FFF2-40B4-BE49-F238E27FC236}">
                  <a16:creationId xmlns:a16="http://schemas.microsoft.com/office/drawing/2014/main" id="{7CDB0A3E-43F2-47F4-B664-E2DC844F3809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998;p43">
              <a:extLst>
                <a:ext uri="{FF2B5EF4-FFF2-40B4-BE49-F238E27FC236}">
                  <a16:creationId xmlns:a16="http://schemas.microsoft.com/office/drawing/2014/main" id="{C4D5BB1A-D8F6-4F94-8D6E-D5D0FECA36F6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999;p43">
              <a:extLst>
                <a:ext uri="{FF2B5EF4-FFF2-40B4-BE49-F238E27FC236}">
                  <a16:creationId xmlns:a16="http://schemas.microsoft.com/office/drawing/2014/main" id="{0E7D15F8-5054-4828-AAB8-FA42451DCD04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000;p43">
              <a:extLst>
                <a:ext uri="{FF2B5EF4-FFF2-40B4-BE49-F238E27FC236}">
                  <a16:creationId xmlns:a16="http://schemas.microsoft.com/office/drawing/2014/main" id="{461AAD08-B6A9-4B5C-BB44-1F3A68361AE6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001;p43">
              <a:extLst>
                <a:ext uri="{FF2B5EF4-FFF2-40B4-BE49-F238E27FC236}">
                  <a16:creationId xmlns:a16="http://schemas.microsoft.com/office/drawing/2014/main" id="{23D79A97-430C-47DA-9E11-3A6FCA877D86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002;p43">
              <a:extLst>
                <a:ext uri="{FF2B5EF4-FFF2-40B4-BE49-F238E27FC236}">
                  <a16:creationId xmlns:a16="http://schemas.microsoft.com/office/drawing/2014/main" id="{7BEF031F-5A4F-4E0C-BAC4-857DD5F5BCF0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003;p43">
              <a:extLst>
                <a:ext uri="{FF2B5EF4-FFF2-40B4-BE49-F238E27FC236}">
                  <a16:creationId xmlns:a16="http://schemas.microsoft.com/office/drawing/2014/main" id="{8775D158-9098-4F11-B536-059647036951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004;p43">
              <a:extLst>
                <a:ext uri="{FF2B5EF4-FFF2-40B4-BE49-F238E27FC236}">
                  <a16:creationId xmlns:a16="http://schemas.microsoft.com/office/drawing/2014/main" id="{738117A3-7139-416D-AD86-343458ECFBC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005;p43">
              <a:extLst>
                <a:ext uri="{FF2B5EF4-FFF2-40B4-BE49-F238E27FC236}">
                  <a16:creationId xmlns:a16="http://schemas.microsoft.com/office/drawing/2014/main" id="{D11BF5B8-C681-43B5-93F6-8F59266C58E1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006;p43">
              <a:extLst>
                <a:ext uri="{FF2B5EF4-FFF2-40B4-BE49-F238E27FC236}">
                  <a16:creationId xmlns:a16="http://schemas.microsoft.com/office/drawing/2014/main" id="{6A3D5ABE-C7B0-4F41-9BD4-ED204DC39E88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007;p43">
              <a:extLst>
                <a:ext uri="{FF2B5EF4-FFF2-40B4-BE49-F238E27FC236}">
                  <a16:creationId xmlns:a16="http://schemas.microsoft.com/office/drawing/2014/main" id="{D4B6B1B2-32AD-459A-A9BC-A0068EAD3468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008;p43">
              <a:extLst>
                <a:ext uri="{FF2B5EF4-FFF2-40B4-BE49-F238E27FC236}">
                  <a16:creationId xmlns:a16="http://schemas.microsoft.com/office/drawing/2014/main" id="{5C95CEAF-5D63-4D3D-BB43-B69BE82271C9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009;p43">
              <a:extLst>
                <a:ext uri="{FF2B5EF4-FFF2-40B4-BE49-F238E27FC236}">
                  <a16:creationId xmlns:a16="http://schemas.microsoft.com/office/drawing/2014/main" id="{BCE5D1AC-1DD4-4A4E-9445-C1FFAF7CC3E0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292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537881"/>
            <a:ext cx="3068700" cy="17809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103836" y="2918213"/>
            <a:ext cx="3068700" cy="120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Create a predictive model based on past fundraising campaigns to select the best candidates for your new fundraising campaign.</a:t>
            </a:r>
            <a:endParaRPr sz="1600" dirty="0"/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38"/>
          <p:cNvSpPr txBox="1">
            <a:spLocks noGrp="1"/>
          </p:cNvSpPr>
          <p:nvPr>
            <p:ph type="ctrTitle"/>
          </p:nvPr>
        </p:nvSpPr>
        <p:spPr>
          <a:xfrm flipH="1">
            <a:off x="5853082" y="321467"/>
            <a:ext cx="1858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pSp>
        <p:nvGrpSpPr>
          <p:cNvPr id="5167" name="Google Shape;5167;p38"/>
          <p:cNvGrpSpPr/>
          <p:nvPr/>
        </p:nvGrpSpPr>
        <p:grpSpPr>
          <a:xfrm>
            <a:off x="2017822" y="3582231"/>
            <a:ext cx="705302" cy="577255"/>
            <a:chOff x="4370168" y="1690503"/>
            <a:chExt cx="869027" cy="711256"/>
          </a:xfrm>
        </p:grpSpPr>
        <p:sp>
          <p:nvSpPr>
            <p:cNvPr id="5168" name="Google Shape;5168;p38"/>
            <p:cNvSpPr/>
            <p:nvPr/>
          </p:nvSpPr>
          <p:spPr>
            <a:xfrm>
              <a:off x="4370666" y="1690503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8"/>
            <p:cNvSpPr/>
            <p:nvPr/>
          </p:nvSpPr>
          <p:spPr>
            <a:xfrm>
              <a:off x="4800256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8"/>
            <p:cNvSpPr/>
            <p:nvPr/>
          </p:nvSpPr>
          <p:spPr>
            <a:xfrm>
              <a:off x="4370168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1" name="Google Shape;5171;p38"/>
          <p:cNvGrpSpPr/>
          <p:nvPr/>
        </p:nvGrpSpPr>
        <p:grpSpPr>
          <a:xfrm>
            <a:off x="4380368" y="3585311"/>
            <a:ext cx="705870" cy="575715"/>
            <a:chOff x="4368768" y="1694298"/>
            <a:chExt cx="869727" cy="709359"/>
          </a:xfrm>
        </p:grpSpPr>
        <p:sp>
          <p:nvSpPr>
            <p:cNvPr id="5172" name="Google Shape;5172;p38"/>
            <p:cNvSpPr/>
            <p:nvPr/>
          </p:nvSpPr>
          <p:spPr>
            <a:xfrm>
              <a:off x="4368768" y="1694298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8"/>
            <p:cNvSpPr/>
            <p:nvPr/>
          </p:nvSpPr>
          <p:spPr>
            <a:xfrm>
              <a:off x="4802165" y="1939017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8"/>
            <p:cNvSpPr/>
            <p:nvPr/>
          </p:nvSpPr>
          <p:spPr>
            <a:xfrm>
              <a:off x="4370734" y="1939017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5" name="Google Shape;5175;p38"/>
          <p:cNvGrpSpPr/>
          <p:nvPr/>
        </p:nvGrpSpPr>
        <p:grpSpPr>
          <a:xfrm>
            <a:off x="6745589" y="3582231"/>
            <a:ext cx="704898" cy="577255"/>
            <a:chOff x="4370666" y="1690503"/>
            <a:chExt cx="868529" cy="711256"/>
          </a:xfrm>
        </p:grpSpPr>
        <p:sp>
          <p:nvSpPr>
            <p:cNvPr id="5176" name="Google Shape;5176;p38"/>
            <p:cNvSpPr/>
            <p:nvPr/>
          </p:nvSpPr>
          <p:spPr>
            <a:xfrm>
              <a:off x="4370666" y="1690503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8"/>
            <p:cNvSpPr/>
            <p:nvPr/>
          </p:nvSpPr>
          <p:spPr>
            <a:xfrm>
              <a:off x="4802165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8"/>
            <p:cNvSpPr/>
            <p:nvPr/>
          </p:nvSpPr>
          <p:spPr>
            <a:xfrm>
              <a:off x="4372065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9" name="Google Shape;5179;p38"/>
          <p:cNvGrpSpPr/>
          <p:nvPr/>
        </p:nvGrpSpPr>
        <p:grpSpPr>
          <a:xfrm>
            <a:off x="6949158" y="3327093"/>
            <a:ext cx="279707" cy="523511"/>
            <a:chOff x="2597700" y="3340275"/>
            <a:chExt cx="198275" cy="371100"/>
          </a:xfrm>
        </p:grpSpPr>
        <p:sp>
          <p:nvSpPr>
            <p:cNvPr id="5180" name="Google Shape;5180;p38"/>
            <p:cNvSpPr/>
            <p:nvPr/>
          </p:nvSpPr>
          <p:spPr>
            <a:xfrm>
              <a:off x="2597700" y="3340275"/>
              <a:ext cx="198275" cy="370875"/>
            </a:xfrm>
            <a:custGeom>
              <a:avLst/>
              <a:gdLst/>
              <a:ahLst/>
              <a:cxnLst/>
              <a:rect l="l" t="t" r="r" b="b"/>
              <a:pathLst>
                <a:path w="7931" h="14835" extrusionOk="0">
                  <a:moveTo>
                    <a:pt x="3493" y="1"/>
                  </a:moveTo>
                  <a:cubicBezTo>
                    <a:pt x="3428" y="1"/>
                    <a:pt x="3362" y="20"/>
                    <a:pt x="3308" y="60"/>
                  </a:cubicBezTo>
                  <a:cubicBezTo>
                    <a:pt x="3016" y="231"/>
                    <a:pt x="2776" y="670"/>
                    <a:pt x="2776" y="1056"/>
                  </a:cubicBezTo>
                  <a:lnTo>
                    <a:pt x="2776" y="1391"/>
                  </a:lnTo>
                  <a:cubicBezTo>
                    <a:pt x="1281" y="2414"/>
                    <a:pt x="267" y="4183"/>
                    <a:pt x="267" y="5885"/>
                  </a:cubicBezTo>
                  <a:cubicBezTo>
                    <a:pt x="267" y="6804"/>
                    <a:pt x="482" y="7362"/>
                    <a:pt x="920" y="7629"/>
                  </a:cubicBezTo>
                  <a:cubicBezTo>
                    <a:pt x="920" y="7629"/>
                    <a:pt x="2484" y="8617"/>
                    <a:pt x="2827" y="8677"/>
                  </a:cubicBezTo>
                  <a:lnTo>
                    <a:pt x="2827" y="10825"/>
                  </a:lnTo>
                  <a:cubicBezTo>
                    <a:pt x="2559" y="10921"/>
                    <a:pt x="2278" y="10968"/>
                    <a:pt x="1998" y="10968"/>
                  </a:cubicBezTo>
                  <a:cubicBezTo>
                    <a:pt x="1676" y="10968"/>
                    <a:pt x="1356" y="10906"/>
                    <a:pt x="1057" y="10782"/>
                  </a:cubicBezTo>
                  <a:cubicBezTo>
                    <a:pt x="1009" y="10763"/>
                    <a:pt x="959" y="10755"/>
                    <a:pt x="910" y="10755"/>
                  </a:cubicBezTo>
                  <a:cubicBezTo>
                    <a:pt x="821" y="10755"/>
                    <a:pt x="734" y="10783"/>
                    <a:pt x="662" y="10833"/>
                  </a:cubicBezTo>
                  <a:cubicBezTo>
                    <a:pt x="293" y="11048"/>
                    <a:pt x="1" y="11598"/>
                    <a:pt x="1" y="12088"/>
                  </a:cubicBezTo>
                  <a:cubicBezTo>
                    <a:pt x="1" y="12328"/>
                    <a:pt x="61" y="12491"/>
                    <a:pt x="173" y="12586"/>
                  </a:cubicBezTo>
                  <a:cubicBezTo>
                    <a:pt x="173" y="12586"/>
                    <a:pt x="1728" y="13540"/>
                    <a:pt x="1891" y="13574"/>
                  </a:cubicBezTo>
                  <a:cubicBezTo>
                    <a:pt x="2192" y="13686"/>
                    <a:pt x="2509" y="13737"/>
                    <a:pt x="2827" y="13737"/>
                  </a:cubicBezTo>
                  <a:cubicBezTo>
                    <a:pt x="2853" y="13814"/>
                    <a:pt x="2913" y="13875"/>
                    <a:pt x="2982" y="13909"/>
                  </a:cubicBezTo>
                  <a:cubicBezTo>
                    <a:pt x="2982" y="13909"/>
                    <a:pt x="4528" y="14802"/>
                    <a:pt x="4537" y="14811"/>
                  </a:cubicBezTo>
                  <a:cubicBezTo>
                    <a:pt x="4578" y="14827"/>
                    <a:pt x="4620" y="14834"/>
                    <a:pt x="4662" y="14834"/>
                  </a:cubicBezTo>
                  <a:cubicBezTo>
                    <a:pt x="4733" y="14834"/>
                    <a:pt x="4804" y="14812"/>
                    <a:pt x="4863" y="14768"/>
                  </a:cubicBezTo>
                  <a:cubicBezTo>
                    <a:pt x="5147" y="14605"/>
                    <a:pt x="5379" y="14175"/>
                    <a:pt x="5379" y="13789"/>
                  </a:cubicBezTo>
                  <a:lnTo>
                    <a:pt x="5379" y="12835"/>
                  </a:lnTo>
                  <a:cubicBezTo>
                    <a:pt x="6900" y="11761"/>
                    <a:pt x="7922" y="10008"/>
                    <a:pt x="7922" y="8247"/>
                  </a:cubicBezTo>
                  <a:cubicBezTo>
                    <a:pt x="7931" y="7422"/>
                    <a:pt x="7742" y="6864"/>
                    <a:pt x="7329" y="6572"/>
                  </a:cubicBezTo>
                  <a:cubicBezTo>
                    <a:pt x="7269" y="6529"/>
                    <a:pt x="5783" y="5678"/>
                    <a:pt x="5783" y="5678"/>
                  </a:cubicBezTo>
                  <a:cubicBezTo>
                    <a:pt x="5645" y="5584"/>
                    <a:pt x="5499" y="5515"/>
                    <a:pt x="5336" y="5481"/>
                  </a:cubicBezTo>
                  <a:lnTo>
                    <a:pt x="5336" y="3410"/>
                  </a:lnTo>
                  <a:cubicBezTo>
                    <a:pt x="5542" y="3358"/>
                    <a:pt x="5753" y="3332"/>
                    <a:pt x="5964" y="3332"/>
                  </a:cubicBezTo>
                  <a:cubicBezTo>
                    <a:pt x="6165" y="3332"/>
                    <a:pt x="6367" y="3355"/>
                    <a:pt x="6565" y="3402"/>
                  </a:cubicBezTo>
                  <a:cubicBezTo>
                    <a:pt x="6598" y="3408"/>
                    <a:pt x="6632" y="3412"/>
                    <a:pt x="6665" y="3412"/>
                  </a:cubicBezTo>
                  <a:cubicBezTo>
                    <a:pt x="6759" y="3412"/>
                    <a:pt x="6849" y="3386"/>
                    <a:pt x="6925" y="3342"/>
                  </a:cubicBezTo>
                  <a:cubicBezTo>
                    <a:pt x="7295" y="3127"/>
                    <a:pt x="7596" y="2568"/>
                    <a:pt x="7596" y="2070"/>
                  </a:cubicBezTo>
                  <a:cubicBezTo>
                    <a:pt x="7596" y="1821"/>
                    <a:pt x="7527" y="1675"/>
                    <a:pt x="7415" y="1589"/>
                  </a:cubicBezTo>
                  <a:lnTo>
                    <a:pt x="5834" y="670"/>
                  </a:lnTo>
                  <a:cubicBezTo>
                    <a:pt x="5783" y="635"/>
                    <a:pt x="5731" y="618"/>
                    <a:pt x="5671" y="609"/>
                  </a:cubicBezTo>
                  <a:cubicBezTo>
                    <a:pt x="5467" y="556"/>
                    <a:pt x="5257" y="530"/>
                    <a:pt x="5048" y="530"/>
                  </a:cubicBezTo>
                  <a:cubicBezTo>
                    <a:pt x="4888" y="530"/>
                    <a:pt x="4728" y="545"/>
                    <a:pt x="4571" y="575"/>
                  </a:cubicBezTo>
                  <a:lnTo>
                    <a:pt x="3635" y="34"/>
                  </a:lnTo>
                  <a:cubicBezTo>
                    <a:pt x="3591" y="12"/>
                    <a:pt x="3542" y="1"/>
                    <a:pt x="3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8"/>
            <p:cNvSpPr/>
            <p:nvPr/>
          </p:nvSpPr>
          <p:spPr>
            <a:xfrm>
              <a:off x="2636800" y="3362950"/>
              <a:ext cx="158975" cy="348425"/>
            </a:xfrm>
            <a:custGeom>
              <a:avLst/>
              <a:gdLst/>
              <a:ahLst/>
              <a:cxnLst/>
              <a:rect l="l" t="t" r="r" b="b"/>
              <a:pathLst>
                <a:path w="6359" h="13937" extrusionOk="0">
                  <a:moveTo>
                    <a:pt x="2827" y="2950"/>
                  </a:moveTo>
                  <a:lnTo>
                    <a:pt x="2827" y="5777"/>
                  </a:lnTo>
                  <a:cubicBezTo>
                    <a:pt x="2681" y="5797"/>
                    <a:pt x="2553" y="5807"/>
                    <a:pt x="2440" y="5807"/>
                  </a:cubicBezTo>
                  <a:cubicBezTo>
                    <a:pt x="1834" y="5807"/>
                    <a:pt x="1676" y="5518"/>
                    <a:pt x="1676" y="4960"/>
                  </a:cubicBezTo>
                  <a:cubicBezTo>
                    <a:pt x="1676" y="4256"/>
                    <a:pt x="2054" y="3491"/>
                    <a:pt x="2827" y="2950"/>
                  </a:cubicBezTo>
                  <a:close/>
                  <a:moveTo>
                    <a:pt x="4182" y="7406"/>
                  </a:moveTo>
                  <a:cubicBezTo>
                    <a:pt x="4772" y="7406"/>
                    <a:pt x="4949" y="7699"/>
                    <a:pt x="4949" y="8277"/>
                  </a:cubicBezTo>
                  <a:cubicBezTo>
                    <a:pt x="4949" y="9041"/>
                    <a:pt x="4537" y="9797"/>
                    <a:pt x="3763" y="10347"/>
                  </a:cubicBezTo>
                  <a:lnTo>
                    <a:pt x="3763" y="7443"/>
                  </a:lnTo>
                  <a:cubicBezTo>
                    <a:pt x="3922" y="7418"/>
                    <a:pt x="4060" y="7406"/>
                    <a:pt x="4182" y="7406"/>
                  </a:cubicBezTo>
                  <a:close/>
                  <a:moveTo>
                    <a:pt x="3511" y="0"/>
                  </a:moveTo>
                  <a:cubicBezTo>
                    <a:pt x="3447" y="0"/>
                    <a:pt x="3376" y="21"/>
                    <a:pt x="3299" y="63"/>
                  </a:cubicBezTo>
                  <a:cubicBezTo>
                    <a:pt x="3016" y="227"/>
                    <a:pt x="2775" y="665"/>
                    <a:pt x="2775" y="1051"/>
                  </a:cubicBezTo>
                  <a:lnTo>
                    <a:pt x="2775" y="1386"/>
                  </a:lnTo>
                  <a:cubicBezTo>
                    <a:pt x="1280" y="2409"/>
                    <a:pt x="267" y="4179"/>
                    <a:pt x="267" y="5880"/>
                  </a:cubicBezTo>
                  <a:cubicBezTo>
                    <a:pt x="267" y="7275"/>
                    <a:pt x="745" y="7836"/>
                    <a:pt x="1765" y="7836"/>
                  </a:cubicBezTo>
                  <a:cubicBezTo>
                    <a:pt x="2070" y="7836"/>
                    <a:pt x="2423" y="7785"/>
                    <a:pt x="2827" y="7692"/>
                  </a:cubicBezTo>
                  <a:lnTo>
                    <a:pt x="2827" y="10828"/>
                  </a:lnTo>
                  <a:cubicBezTo>
                    <a:pt x="2559" y="10924"/>
                    <a:pt x="2278" y="10972"/>
                    <a:pt x="1997" y="10972"/>
                  </a:cubicBezTo>
                  <a:cubicBezTo>
                    <a:pt x="1676" y="10972"/>
                    <a:pt x="1355" y="10909"/>
                    <a:pt x="1057" y="10785"/>
                  </a:cubicBezTo>
                  <a:cubicBezTo>
                    <a:pt x="1008" y="10770"/>
                    <a:pt x="958" y="10762"/>
                    <a:pt x="909" y="10762"/>
                  </a:cubicBezTo>
                  <a:cubicBezTo>
                    <a:pt x="820" y="10762"/>
                    <a:pt x="734" y="10787"/>
                    <a:pt x="662" y="10837"/>
                  </a:cubicBezTo>
                  <a:cubicBezTo>
                    <a:pt x="284" y="11052"/>
                    <a:pt x="0" y="11602"/>
                    <a:pt x="0" y="12091"/>
                  </a:cubicBezTo>
                  <a:cubicBezTo>
                    <a:pt x="0" y="12426"/>
                    <a:pt x="121" y="12615"/>
                    <a:pt x="318" y="12675"/>
                  </a:cubicBezTo>
                  <a:cubicBezTo>
                    <a:pt x="624" y="12786"/>
                    <a:pt x="944" y="12842"/>
                    <a:pt x="1277" y="12842"/>
                  </a:cubicBezTo>
                  <a:cubicBezTo>
                    <a:pt x="1748" y="12842"/>
                    <a:pt x="2247" y="12730"/>
                    <a:pt x="2775" y="12504"/>
                  </a:cubicBezTo>
                  <a:lnTo>
                    <a:pt x="2775" y="13492"/>
                  </a:lnTo>
                  <a:cubicBezTo>
                    <a:pt x="2775" y="13770"/>
                    <a:pt x="2906" y="13936"/>
                    <a:pt x="3088" y="13936"/>
                  </a:cubicBezTo>
                  <a:cubicBezTo>
                    <a:pt x="3153" y="13936"/>
                    <a:pt x="3225" y="13915"/>
                    <a:pt x="3299" y="13870"/>
                  </a:cubicBezTo>
                  <a:cubicBezTo>
                    <a:pt x="3592" y="13706"/>
                    <a:pt x="3815" y="13277"/>
                    <a:pt x="3815" y="12890"/>
                  </a:cubicBezTo>
                  <a:lnTo>
                    <a:pt x="3815" y="11937"/>
                  </a:lnTo>
                  <a:cubicBezTo>
                    <a:pt x="5336" y="10863"/>
                    <a:pt x="6358" y="9110"/>
                    <a:pt x="6358" y="7349"/>
                  </a:cubicBezTo>
                  <a:cubicBezTo>
                    <a:pt x="6358" y="6026"/>
                    <a:pt x="5890" y="5415"/>
                    <a:pt x="4825" y="5415"/>
                  </a:cubicBezTo>
                  <a:cubicBezTo>
                    <a:pt x="4521" y="5415"/>
                    <a:pt x="4168" y="5464"/>
                    <a:pt x="3763" y="5562"/>
                  </a:cubicBezTo>
                  <a:lnTo>
                    <a:pt x="3763" y="2503"/>
                  </a:lnTo>
                  <a:cubicBezTo>
                    <a:pt x="3970" y="2451"/>
                    <a:pt x="4183" y="2425"/>
                    <a:pt x="4396" y="2425"/>
                  </a:cubicBezTo>
                  <a:cubicBezTo>
                    <a:pt x="4599" y="2425"/>
                    <a:pt x="4803" y="2448"/>
                    <a:pt x="5001" y="2495"/>
                  </a:cubicBezTo>
                  <a:cubicBezTo>
                    <a:pt x="5032" y="2501"/>
                    <a:pt x="5064" y="2505"/>
                    <a:pt x="5096" y="2505"/>
                  </a:cubicBezTo>
                  <a:cubicBezTo>
                    <a:pt x="5187" y="2505"/>
                    <a:pt x="5279" y="2479"/>
                    <a:pt x="5361" y="2435"/>
                  </a:cubicBezTo>
                  <a:cubicBezTo>
                    <a:pt x="5731" y="2220"/>
                    <a:pt x="6032" y="1661"/>
                    <a:pt x="6032" y="1163"/>
                  </a:cubicBezTo>
                  <a:cubicBezTo>
                    <a:pt x="6032" y="785"/>
                    <a:pt x="5860" y="639"/>
                    <a:pt x="5671" y="605"/>
                  </a:cubicBezTo>
                  <a:cubicBezTo>
                    <a:pt x="5471" y="555"/>
                    <a:pt x="5264" y="527"/>
                    <a:pt x="5048" y="527"/>
                  </a:cubicBezTo>
                  <a:cubicBezTo>
                    <a:pt x="4670" y="527"/>
                    <a:pt x="4263" y="611"/>
                    <a:pt x="3815" y="802"/>
                  </a:cubicBezTo>
                  <a:lnTo>
                    <a:pt x="3815" y="450"/>
                  </a:lnTo>
                  <a:cubicBezTo>
                    <a:pt x="3815" y="164"/>
                    <a:pt x="3693" y="0"/>
                    <a:pt x="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2" name="Google Shape;5182;p38"/>
          <p:cNvGrpSpPr/>
          <p:nvPr/>
        </p:nvGrpSpPr>
        <p:grpSpPr>
          <a:xfrm>
            <a:off x="2202399" y="3346812"/>
            <a:ext cx="306968" cy="523581"/>
            <a:chOff x="1961300" y="3340250"/>
            <a:chExt cx="217600" cy="371150"/>
          </a:xfrm>
        </p:grpSpPr>
        <p:sp>
          <p:nvSpPr>
            <p:cNvPr id="5183" name="Google Shape;5183;p38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8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8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8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8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8"/>
            <p:cNvSpPr/>
            <p:nvPr/>
          </p:nvSpPr>
          <p:spPr>
            <a:xfrm>
              <a:off x="1989868" y="3580795"/>
              <a:ext cx="46839" cy="12646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8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8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8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8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8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8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8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8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8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8"/>
            <p:cNvSpPr/>
            <p:nvPr/>
          </p:nvSpPr>
          <p:spPr>
            <a:xfrm>
              <a:off x="2052471" y="3461991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9" name="Google Shape;5199;p38"/>
          <p:cNvGrpSpPr/>
          <p:nvPr/>
        </p:nvGrpSpPr>
        <p:grpSpPr>
          <a:xfrm>
            <a:off x="4585499" y="3313178"/>
            <a:ext cx="306979" cy="551380"/>
            <a:chOff x="1353450" y="3339600"/>
            <a:chExt cx="206650" cy="371175"/>
          </a:xfrm>
        </p:grpSpPr>
        <p:sp>
          <p:nvSpPr>
            <p:cNvPr id="5200" name="Google Shape;5200;p38"/>
            <p:cNvSpPr/>
            <p:nvPr/>
          </p:nvSpPr>
          <p:spPr>
            <a:xfrm>
              <a:off x="1362700" y="3513150"/>
              <a:ext cx="117425" cy="134475"/>
            </a:xfrm>
            <a:custGeom>
              <a:avLst/>
              <a:gdLst/>
              <a:ahLst/>
              <a:cxnLst/>
              <a:rect l="l" t="t" r="r" b="b"/>
              <a:pathLst>
                <a:path w="4697" h="5379" extrusionOk="0">
                  <a:moveTo>
                    <a:pt x="4073" y="0"/>
                  </a:moveTo>
                  <a:cubicBezTo>
                    <a:pt x="3953" y="0"/>
                    <a:pt x="3829" y="53"/>
                    <a:pt x="3729" y="181"/>
                  </a:cubicBezTo>
                  <a:lnTo>
                    <a:pt x="232" y="4657"/>
                  </a:lnTo>
                  <a:cubicBezTo>
                    <a:pt x="0" y="4949"/>
                    <a:pt x="215" y="5379"/>
                    <a:pt x="584" y="5379"/>
                  </a:cubicBezTo>
                  <a:cubicBezTo>
                    <a:pt x="722" y="5379"/>
                    <a:pt x="851" y="5319"/>
                    <a:pt x="937" y="5207"/>
                  </a:cubicBezTo>
                  <a:lnTo>
                    <a:pt x="4433" y="731"/>
                  </a:lnTo>
                  <a:cubicBezTo>
                    <a:pt x="4697" y="386"/>
                    <a:pt x="4397" y="0"/>
                    <a:pt x="4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8"/>
            <p:cNvSpPr/>
            <p:nvPr/>
          </p:nvSpPr>
          <p:spPr>
            <a:xfrm>
              <a:off x="1474325" y="3513225"/>
              <a:ext cx="75475" cy="122375"/>
            </a:xfrm>
            <a:custGeom>
              <a:avLst/>
              <a:gdLst/>
              <a:ahLst/>
              <a:cxnLst/>
              <a:rect l="l" t="t" r="r" b="b"/>
              <a:pathLst>
                <a:path w="3019" h="4895" extrusionOk="0">
                  <a:moveTo>
                    <a:pt x="588" y="0"/>
                  </a:moveTo>
                  <a:cubicBezTo>
                    <a:pt x="296" y="0"/>
                    <a:pt x="1" y="289"/>
                    <a:pt x="166" y="642"/>
                  </a:cubicBezTo>
                  <a:lnTo>
                    <a:pt x="2082" y="4645"/>
                  </a:lnTo>
                  <a:cubicBezTo>
                    <a:pt x="2151" y="4800"/>
                    <a:pt x="2305" y="4895"/>
                    <a:pt x="2477" y="4895"/>
                  </a:cubicBezTo>
                  <a:cubicBezTo>
                    <a:pt x="2804" y="4895"/>
                    <a:pt x="3018" y="4551"/>
                    <a:pt x="2881" y="4259"/>
                  </a:cubicBezTo>
                  <a:lnTo>
                    <a:pt x="974" y="255"/>
                  </a:lnTo>
                  <a:cubicBezTo>
                    <a:pt x="887" y="75"/>
                    <a:pt x="738" y="0"/>
                    <a:pt x="5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8"/>
            <p:cNvSpPr/>
            <p:nvPr/>
          </p:nvSpPr>
          <p:spPr>
            <a:xfrm>
              <a:off x="1397050" y="3542675"/>
              <a:ext cx="56875" cy="168100"/>
            </a:xfrm>
            <a:custGeom>
              <a:avLst/>
              <a:gdLst/>
              <a:ahLst/>
              <a:cxnLst/>
              <a:rect l="l" t="t" r="r" b="b"/>
              <a:pathLst>
                <a:path w="2275" h="6724" extrusionOk="0">
                  <a:moveTo>
                    <a:pt x="1757" y="0"/>
                  </a:moveTo>
                  <a:cubicBezTo>
                    <a:pt x="1571" y="0"/>
                    <a:pt x="1387" y="107"/>
                    <a:pt x="1332" y="349"/>
                  </a:cubicBezTo>
                  <a:lnTo>
                    <a:pt x="52" y="6182"/>
                  </a:lnTo>
                  <a:cubicBezTo>
                    <a:pt x="1" y="6414"/>
                    <a:pt x="147" y="6655"/>
                    <a:pt x="387" y="6706"/>
                  </a:cubicBezTo>
                  <a:cubicBezTo>
                    <a:pt x="422" y="6715"/>
                    <a:pt x="456" y="6715"/>
                    <a:pt x="482" y="6724"/>
                  </a:cubicBezTo>
                  <a:cubicBezTo>
                    <a:pt x="697" y="6715"/>
                    <a:pt x="877" y="6569"/>
                    <a:pt x="920" y="6371"/>
                  </a:cubicBezTo>
                  <a:lnTo>
                    <a:pt x="2200" y="538"/>
                  </a:lnTo>
                  <a:cubicBezTo>
                    <a:pt x="2275" y="204"/>
                    <a:pt x="2014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8"/>
            <p:cNvSpPr/>
            <p:nvPr/>
          </p:nvSpPr>
          <p:spPr>
            <a:xfrm>
              <a:off x="1353450" y="3339600"/>
              <a:ext cx="206650" cy="281925"/>
            </a:xfrm>
            <a:custGeom>
              <a:avLst/>
              <a:gdLst/>
              <a:ahLst/>
              <a:cxnLst/>
              <a:rect l="l" t="t" r="r" b="b"/>
              <a:pathLst>
                <a:path w="8266" h="11277" extrusionOk="0">
                  <a:moveTo>
                    <a:pt x="6994" y="1"/>
                  </a:moveTo>
                  <a:cubicBezTo>
                    <a:pt x="6934" y="1"/>
                    <a:pt x="6882" y="18"/>
                    <a:pt x="6831" y="44"/>
                  </a:cubicBezTo>
                  <a:lnTo>
                    <a:pt x="482" y="3712"/>
                  </a:lnTo>
                  <a:cubicBezTo>
                    <a:pt x="190" y="3884"/>
                    <a:pt x="1" y="4193"/>
                    <a:pt x="1" y="4537"/>
                  </a:cubicBezTo>
                  <a:lnTo>
                    <a:pt x="1" y="10413"/>
                  </a:lnTo>
                  <a:cubicBezTo>
                    <a:pt x="1" y="10534"/>
                    <a:pt x="78" y="10645"/>
                    <a:pt x="181" y="10697"/>
                  </a:cubicBezTo>
                  <a:lnTo>
                    <a:pt x="1118" y="11238"/>
                  </a:lnTo>
                  <a:cubicBezTo>
                    <a:pt x="1169" y="11264"/>
                    <a:pt x="1223" y="11277"/>
                    <a:pt x="1277" y="11277"/>
                  </a:cubicBezTo>
                  <a:cubicBezTo>
                    <a:pt x="1330" y="11277"/>
                    <a:pt x="1384" y="11264"/>
                    <a:pt x="1436" y="11238"/>
                  </a:cubicBezTo>
                  <a:lnTo>
                    <a:pt x="7793" y="7561"/>
                  </a:lnTo>
                  <a:cubicBezTo>
                    <a:pt x="8085" y="7398"/>
                    <a:pt x="8266" y="7080"/>
                    <a:pt x="8266" y="6736"/>
                  </a:cubicBezTo>
                  <a:lnTo>
                    <a:pt x="8266" y="860"/>
                  </a:lnTo>
                  <a:cubicBezTo>
                    <a:pt x="8266" y="740"/>
                    <a:pt x="8188" y="628"/>
                    <a:pt x="8077" y="576"/>
                  </a:cubicBezTo>
                  <a:lnTo>
                    <a:pt x="7157" y="35"/>
                  </a:lnTo>
                  <a:cubicBezTo>
                    <a:pt x="7106" y="9"/>
                    <a:pt x="7046" y="1"/>
                    <a:pt x="69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8"/>
            <p:cNvSpPr/>
            <p:nvPr/>
          </p:nvSpPr>
          <p:spPr>
            <a:xfrm>
              <a:off x="1377300" y="3353350"/>
              <a:ext cx="182800" cy="268150"/>
            </a:xfrm>
            <a:custGeom>
              <a:avLst/>
              <a:gdLst/>
              <a:ahLst/>
              <a:cxnLst/>
              <a:rect l="l" t="t" r="r" b="b"/>
              <a:pathLst>
                <a:path w="7312" h="10726" extrusionOk="0">
                  <a:moveTo>
                    <a:pt x="6995" y="1"/>
                  </a:moveTo>
                  <a:cubicBezTo>
                    <a:pt x="6943" y="1"/>
                    <a:pt x="6889" y="14"/>
                    <a:pt x="6839" y="44"/>
                  </a:cubicBezTo>
                  <a:lnTo>
                    <a:pt x="482" y="3712"/>
                  </a:lnTo>
                  <a:cubicBezTo>
                    <a:pt x="181" y="3884"/>
                    <a:pt x="0" y="4193"/>
                    <a:pt x="0" y="4537"/>
                  </a:cubicBezTo>
                  <a:lnTo>
                    <a:pt x="0" y="10405"/>
                  </a:lnTo>
                  <a:cubicBezTo>
                    <a:pt x="0" y="10591"/>
                    <a:pt x="159" y="10725"/>
                    <a:pt x="331" y="10725"/>
                  </a:cubicBezTo>
                  <a:cubicBezTo>
                    <a:pt x="381" y="10725"/>
                    <a:pt x="433" y="10714"/>
                    <a:pt x="482" y="10688"/>
                  </a:cubicBezTo>
                  <a:lnTo>
                    <a:pt x="6839" y="7011"/>
                  </a:lnTo>
                  <a:cubicBezTo>
                    <a:pt x="7131" y="6848"/>
                    <a:pt x="7312" y="6530"/>
                    <a:pt x="7312" y="6186"/>
                  </a:cubicBezTo>
                  <a:lnTo>
                    <a:pt x="7312" y="318"/>
                  </a:lnTo>
                  <a:cubicBezTo>
                    <a:pt x="7305" y="130"/>
                    <a:pt x="7156" y="1"/>
                    <a:pt x="699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8"/>
            <p:cNvSpPr/>
            <p:nvPr/>
          </p:nvSpPr>
          <p:spPr>
            <a:xfrm>
              <a:off x="1408225" y="3488325"/>
              <a:ext cx="131900" cy="81025"/>
            </a:xfrm>
            <a:custGeom>
              <a:avLst/>
              <a:gdLst/>
              <a:ahLst/>
              <a:cxnLst/>
              <a:rect l="l" t="t" r="r" b="b"/>
              <a:pathLst>
                <a:path w="5276" h="3241" extrusionOk="0">
                  <a:moveTo>
                    <a:pt x="5215" y="1"/>
                  </a:moveTo>
                  <a:cubicBezTo>
                    <a:pt x="5203" y="1"/>
                    <a:pt x="5188" y="5"/>
                    <a:pt x="5173" y="14"/>
                  </a:cubicBezTo>
                  <a:lnTo>
                    <a:pt x="112" y="2927"/>
                  </a:lnTo>
                  <a:cubicBezTo>
                    <a:pt x="44" y="2978"/>
                    <a:pt x="1" y="3055"/>
                    <a:pt x="1" y="3141"/>
                  </a:cubicBezTo>
                  <a:cubicBezTo>
                    <a:pt x="1" y="3205"/>
                    <a:pt x="29" y="3240"/>
                    <a:pt x="68" y="3240"/>
                  </a:cubicBezTo>
                  <a:cubicBezTo>
                    <a:pt x="82" y="3240"/>
                    <a:pt x="97" y="3236"/>
                    <a:pt x="112" y="3227"/>
                  </a:cubicBezTo>
                  <a:lnTo>
                    <a:pt x="5173" y="306"/>
                  </a:lnTo>
                  <a:cubicBezTo>
                    <a:pt x="5233" y="255"/>
                    <a:pt x="5276" y="177"/>
                    <a:pt x="5276" y="100"/>
                  </a:cubicBezTo>
                  <a:cubicBezTo>
                    <a:pt x="5276" y="36"/>
                    <a:pt x="5252" y="1"/>
                    <a:pt x="5215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8"/>
            <p:cNvSpPr/>
            <p:nvPr/>
          </p:nvSpPr>
          <p:spPr>
            <a:xfrm>
              <a:off x="1418750" y="3496850"/>
              <a:ext cx="28375" cy="60350"/>
            </a:xfrm>
            <a:custGeom>
              <a:avLst/>
              <a:gdLst/>
              <a:ahLst/>
              <a:cxnLst/>
              <a:rect l="l" t="t" r="r" b="b"/>
              <a:pathLst>
                <a:path w="1135" h="2414" extrusionOk="0">
                  <a:moveTo>
                    <a:pt x="936" y="0"/>
                  </a:moveTo>
                  <a:cubicBezTo>
                    <a:pt x="899" y="0"/>
                    <a:pt x="858" y="11"/>
                    <a:pt x="817" y="34"/>
                  </a:cubicBezTo>
                  <a:lnTo>
                    <a:pt x="318" y="326"/>
                  </a:lnTo>
                  <a:cubicBezTo>
                    <a:pt x="121" y="464"/>
                    <a:pt x="9" y="687"/>
                    <a:pt x="1" y="927"/>
                  </a:cubicBezTo>
                  <a:lnTo>
                    <a:pt x="1" y="2414"/>
                  </a:lnTo>
                  <a:lnTo>
                    <a:pt x="1135" y="1761"/>
                  </a:lnTo>
                  <a:lnTo>
                    <a:pt x="1135" y="275"/>
                  </a:lnTo>
                  <a:cubicBezTo>
                    <a:pt x="1135" y="105"/>
                    <a:pt x="1051" y="0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8"/>
            <p:cNvSpPr/>
            <p:nvPr/>
          </p:nvSpPr>
          <p:spPr>
            <a:xfrm>
              <a:off x="1460000" y="3455675"/>
              <a:ext cx="28375" cy="77700"/>
            </a:xfrm>
            <a:custGeom>
              <a:avLst/>
              <a:gdLst/>
              <a:ahLst/>
              <a:cxnLst/>
              <a:rect l="l" t="t" r="r" b="b"/>
              <a:pathLst>
                <a:path w="1135" h="3108" extrusionOk="0">
                  <a:moveTo>
                    <a:pt x="944" y="0"/>
                  </a:moveTo>
                  <a:cubicBezTo>
                    <a:pt x="905" y="0"/>
                    <a:pt x="861" y="13"/>
                    <a:pt x="816" y="40"/>
                  </a:cubicBezTo>
                  <a:lnTo>
                    <a:pt x="318" y="324"/>
                  </a:lnTo>
                  <a:cubicBezTo>
                    <a:pt x="120" y="461"/>
                    <a:pt x="9" y="684"/>
                    <a:pt x="0" y="925"/>
                  </a:cubicBezTo>
                  <a:lnTo>
                    <a:pt x="0" y="3107"/>
                  </a:lnTo>
                  <a:lnTo>
                    <a:pt x="1134" y="2454"/>
                  </a:lnTo>
                  <a:lnTo>
                    <a:pt x="1134" y="272"/>
                  </a:lnTo>
                  <a:cubicBezTo>
                    <a:pt x="1134" y="101"/>
                    <a:pt x="1055" y="0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8"/>
            <p:cNvSpPr/>
            <p:nvPr/>
          </p:nvSpPr>
          <p:spPr>
            <a:xfrm>
              <a:off x="1501450" y="3414250"/>
              <a:ext cx="28150" cy="95275"/>
            </a:xfrm>
            <a:custGeom>
              <a:avLst/>
              <a:gdLst/>
              <a:ahLst/>
              <a:cxnLst/>
              <a:rect l="l" t="t" r="r" b="b"/>
              <a:pathLst>
                <a:path w="1126" h="3811" extrusionOk="0">
                  <a:moveTo>
                    <a:pt x="936" y="0"/>
                  </a:moveTo>
                  <a:cubicBezTo>
                    <a:pt x="897" y="0"/>
                    <a:pt x="854" y="13"/>
                    <a:pt x="808" y="39"/>
                  </a:cubicBezTo>
                  <a:lnTo>
                    <a:pt x="310" y="322"/>
                  </a:lnTo>
                  <a:cubicBezTo>
                    <a:pt x="121" y="468"/>
                    <a:pt x="0" y="692"/>
                    <a:pt x="0" y="924"/>
                  </a:cubicBezTo>
                  <a:lnTo>
                    <a:pt x="0" y="3810"/>
                  </a:lnTo>
                  <a:lnTo>
                    <a:pt x="1126" y="3158"/>
                  </a:lnTo>
                  <a:lnTo>
                    <a:pt x="1126" y="279"/>
                  </a:lnTo>
                  <a:cubicBezTo>
                    <a:pt x="1126" y="106"/>
                    <a:pt x="1049" y="0"/>
                    <a:pt x="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8"/>
            <p:cNvSpPr/>
            <p:nvPr/>
          </p:nvSpPr>
          <p:spPr>
            <a:xfrm>
              <a:off x="1424600" y="3377925"/>
              <a:ext cx="75150" cy="66500"/>
            </a:xfrm>
            <a:custGeom>
              <a:avLst/>
              <a:gdLst/>
              <a:ahLst/>
              <a:cxnLst/>
              <a:rect l="l" t="t" r="r" b="b"/>
              <a:pathLst>
                <a:path w="3006" h="2660" extrusionOk="0">
                  <a:moveTo>
                    <a:pt x="2861" y="1"/>
                  </a:moveTo>
                  <a:cubicBezTo>
                    <a:pt x="2835" y="1"/>
                    <a:pt x="2808" y="8"/>
                    <a:pt x="2782" y="23"/>
                  </a:cubicBezTo>
                  <a:lnTo>
                    <a:pt x="256" y="1475"/>
                  </a:lnTo>
                  <a:cubicBezTo>
                    <a:pt x="102" y="1561"/>
                    <a:pt x="7" y="1724"/>
                    <a:pt x="7" y="1904"/>
                  </a:cubicBezTo>
                  <a:lnTo>
                    <a:pt x="7" y="2506"/>
                  </a:lnTo>
                  <a:cubicBezTo>
                    <a:pt x="0" y="2593"/>
                    <a:pt x="78" y="2659"/>
                    <a:pt x="161" y="2659"/>
                  </a:cubicBezTo>
                  <a:cubicBezTo>
                    <a:pt x="184" y="2659"/>
                    <a:pt x="208" y="2654"/>
                    <a:pt x="230" y="2643"/>
                  </a:cubicBezTo>
                  <a:lnTo>
                    <a:pt x="2756" y="1183"/>
                  </a:lnTo>
                  <a:cubicBezTo>
                    <a:pt x="2911" y="1088"/>
                    <a:pt x="3005" y="925"/>
                    <a:pt x="3005" y="753"/>
                  </a:cubicBezTo>
                  <a:lnTo>
                    <a:pt x="3005" y="152"/>
                  </a:lnTo>
                  <a:cubicBezTo>
                    <a:pt x="3005" y="62"/>
                    <a:pt x="2938" y="1"/>
                    <a:pt x="2861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8"/>
            <p:cNvSpPr/>
            <p:nvPr/>
          </p:nvSpPr>
          <p:spPr>
            <a:xfrm>
              <a:off x="1400500" y="3364075"/>
              <a:ext cx="97100" cy="61475"/>
            </a:xfrm>
            <a:custGeom>
              <a:avLst/>
              <a:gdLst/>
              <a:ahLst/>
              <a:cxnLst/>
              <a:rect l="l" t="t" r="r" b="b"/>
              <a:pathLst>
                <a:path w="3884" h="2459" extrusionOk="0">
                  <a:moveTo>
                    <a:pt x="2870" y="1"/>
                  </a:moveTo>
                  <a:cubicBezTo>
                    <a:pt x="2842" y="1"/>
                    <a:pt x="2815" y="7"/>
                    <a:pt x="2792" y="18"/>
                  </a:cubicBezTo>
                  <a:lnTo>
                    <a:pt x="267" y="1479"/>
                  </a:lnTo>
                  <a:cubicBezTo>
                    <a:pt x="103" y="1556"/>
                    <a:pt x="0" y="1728"/>
                    <a:pt x="9" y="1908"/>
                  </a:cubicBezTo>
                  <a:lnTo>
                    <a:pt x="971" y="2458"/>
                  </a:lnTo>
                  <a:cubicBezTo>
                    <a:pt x="971" y="2278"/>
                    <a:pt x="1066" y="2115"/>
                    <a:pt x="1220" y="2029"/>
                  </a:cubicBezTo>
                  <a:lnTo>
                    <a:pt x="3746" y="568"/>
                  </a:lnTo>
                  <a:cubicBezTo>
                    <a:pt x="3770" y="554"/>
                    <a:pt x="3796" y="548"/>
                    <a:pt x="3822" y="548"/>
                  </a:cubicBezTo>
                  <a:cubicBezTo>
                    <a:pt x="3843" y="548"/>
                    <a:pt x="3864" y="552"/>
                    <a:pt x="3884" y="560"/>
                  </a:cubicBezTo>
                  <a:lnTo>
                    <a:pt x="2964" y="35"/>
                  </a:lnTo>
                  <a:cubicBezTo>
                    <a:pt x="2940" y="11"/>
                    <a:pt x="2905" y="1"/>
                    <a:pt x="287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1" name="Google Shape;5211;p38"/>
          <p:cNvSpPr txBox="1">
            <a:spLocks noGrp="1"/>
          </p:cNvSpPr>
          <p:nvPr>
            <p:ph type="subTitle" idx="4294967295"/>
          </p:nvPr>
        </p:nvSpPr>
        <p:spPr>
          <a:xfrm>
            <a:off x="1047825" y="1111248"/>
            <a:ext cx="17847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Campaign 6169</a:t>
            </a:r>
          </a:p>
        </p:txBody>
      </p:sp>
      <p:sp>
        <p:nvSpPr>
          <p:cNvPr id="5212" name="Google Shape;5212;p38"/>
          <p:cNvSpPr txBox="1">
            <a:spLocks noGrp="1"/>
          </p:cNvSpPr>
          <p:nvPr>
            <p:ph type="subTitle" idx="4294967295"/>
          </p:nvPr>
        </p:nvSpPr>
        <p:spPr>
          <a:xfrm>
            <a:off x="617785" y="1490812"/>
            <a:ext cx="2122085" cy="2241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Launched on: </a:t>
            </a:r>
            <a:r>
              <a:rPr lang="en-GB" sz="1200" dirty="0">
                <a:solidFill>
                  <a:schemeClr val="bg1"/>
                </a:solidFill>
              </a:rPr>
              <a:t>04/09/2018</a:t>
            </a:r>
            <a:endParaRPr lang="en-GB" sz="1200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2 days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Average response time: 10 days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Features: </a:t>
            </a:r>
            <a:r>
              <a:rPr lang="en-GB" sz="1200" b="1" dirty="0">
                <a:solidFill>
                  <a:schemeClr val="lt1"/>
                </a:solidFill>
              </a:rPr>
              <a:t>all past data </a:t>
            </a:r>
            <a:r>
              <a:rPr lang="en-GB" sz="1200" dirty="0">
                <a:solidFill>
                  <a:schemeClr val="lt1"/>
                </a:solidFill>
              </a:rPr>
              <a:t>prior to the launch date of the campaign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set</a:t>
            </a: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5213" name="Google Shape;5213;p38"/>
          <p:cNvCxnSpPr>
            <a:cxnSpLocks/>
          </p:cNvCxnSpPr>
          <p:nvPr/>
        </p:nvCxnSpPr>
        <p:spPr>
          <a:xfrm rot="10800000">
            <a:off x="5091426" y="1509676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4" name="Google Shape;5214;p38"/>
          <p:cNvCxnSpPr>
            <a:cxnSpLocks/>
          </p:cNvCxnSpPr>
          <p:nvPr/>
        </p:nvCxnSpPr>
        <p:spPr>
          <a:xfrm rot="10800000">
            <a:off x="7442976" y="1509676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5" name="Google Shape;5215;p38"/>
          <p:cNvCxnSpPr>
            <a:cxnSpLocks/>
          </p:cNvCxnSpPr>
          <p:nvPr/>
        </p:nvCxnSpPr>
        <p:spPr>
          <a:xfrm rot="10800000">
            <a:off x="2727751" y="1509670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6" name="Google Shape;5216;p38"/>
          <p:cNvSpPr txBox="1">
            <a:spLocks noGrp="1"/>
          </p:cNvSpPr>
          <p:nvPr>
            <p:ph type="subTitle" idx="4294967295"/>
          </p:nvPr>
        </p:nvSpPr>
        <p:spPr>
          <a:xfrm>
            <a:off x="3344173" y="1090432"/>
            <a:ext cx="1784700" cy="40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CAMPAIGN 7244</a:t>
            </a:r>
            <a:endParaRPr sz="1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17" name="Google Shape;5217;p38"/>
          <p:cNvSpPr txBox="1">
            <a:spLocks noGrp="1"/>
          </p:cNvSpPr>
          <p:nvPr>
            <p:ph type="subTitle" idx="4294967295"/>
          </p:nvPr>
        </p:nvSpPr>
        <p:spPr>
          <a:xfrm>
            <a:off x="2969334" y="1490812"/>
            <a:ext cx="2060592" cy="250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Launched on: </a:t>
            </a:r>
            <a:r>
              <a:rPr lang="en-GB" sz="1200" dirty="0">
                <a:solidFill>
                  <a:schemeClr val="bg1"/>
                </a:solidFill>
              </a:rPr>
              <a:t>18/06/2019 </a:t>
            </a:r>
            <a:endParaRPr lang="en-GB" sz="1200" dirty="0">
              <a:solidFill>
                <a:schemeClr val="lt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2 days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Average response time: 11 days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 : </a:t>
            </a:r>
            <a:r>
              <a:rPr lang="en-GB" sz="1200" b="1" dirty="0">
                <a:solidFill>
                  <a:schemeClr val="lt1"/>
                </a:solidFill>
              </a:rPr>
              <a:t>all past data </a:t>
            </a:r>
            <a:r>
              <a:rPr lang="en-GB" sz="1200" dirty="0">
                <a:solidFill>
                  <a:schemeClr val="lt1"/>
                </a:solidFill>
              </a:rPr>
              <a:t>prior to the launch date of the campaign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Test set</a:t>
            </a:r>
          </a:p>
        </p:txBody>
      </p:sp>
      <p:sp>
        <p:nvSpPr>
          <p:cNvPr id="5218" name="Google Shape;5218;p38"/>
          <p:cNvSpPr txBox="1">
            <a:spLocks noGrp="1"/>
          </p:cNvSpPr>
          <p:nvPr>
            <p:ph type="subTitle" idx="4294967295"/>
          </p:nvPr>
        </p:nvSpPr>
        <p:spPr>
          <a:xfrm>
            <a:off x="5603476" y="1102534"/>
            <a:ext cx="1784700" cy="495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Future Campaign</a:t>
            </a:r>
            <a:endParaRPr sz="1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19" name="Google Shape;5219;p38"/>
          <p:cNvSpPr txBox="1">
            <a:spLocks noGrp="1"/>
          </p:cNvSpPr>
          <p:nvPr>
            <p:ph type="subTitle" idx="4294967295"/>
          </p:nvPr>
        </p:nvSpPr>
        <p:spPr>
          <a:xfrm>
            <a:off x="5603476" y="1509670"/>
            <a:ext cx="1784700" cy="1241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Features: all past data prior to the launch date of the campaign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estimated 2 days</a:t>
            </a:r>
          </a:p>
          <a:p>
            <a:pPr marL="0" lvl="0" indent="0">
              <a:spcAft>
                <a:spcPts val="1600"/>
              </a:spcAft>
              <a:buNone/>
            </a:pPr>
            <a:endParaRPr lang="fr-FR" sz="1200" dirty="0">
              <a:solidFill>
                <a:schemeClr val="lt1"/>
              </a:solidFill>
            </a:endParaRPr>
          </a:p>
        </p:txBody>
      </p:sp>
      <p:cxnSp>
        <p:nvCxnSpPr>
          <p:cNvPr id="5220" name="Google Shape;5220;p38"/>
          <p:cNvCxnSpPr>
            <a:cxnSpLocks/>
          </p:cNvCxnSpPr>
          <p:nvPr/>
        </p:nvCxnSpPr>
        <p:spPr>
          <a:xfrm>
            <a:off x="2718226" y="3949000"/>
            <a:ext cx="175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1" name="Google Shape;5221;p38"/>
          <p:cNvCxnSpPr>
            <a:cxnSpLocks/>
          </p:cNvCxnSpPr>
          <p:nvPr/>
        </p:nvCxnSpPr>
        <p:spPr>
          <a:xfrm>
            <a:off x="5084836" y="3950550"/>
            <a:ext cx="1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55" y="907141"/>
            <a:ext cx="5566358" cy="1821543"/>
          </a:xfrm>
        </p:spPr>
        <p:txBody>
          <a:bodyPr wrap="square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" sz="4800" dirty="0"/>
              <a:t>02</a:t>
            </a:r>
            <a:r>
              <a:rPr lang="en-GB" sz="4800" dirty="0"/>
              <a:t>. </a:t>
            </a:r>
            <a:r>
              <a:rPr lang="en-GB" sz="4400" dirty="0"/>
              <a:t>our model</a:t>
            </a:r>
            <a:endParaRPr lang="en-GB" sz="4800" dirty="0"/>
          </a:p>
        </p:txBody>
      </p:sp>
      <p:grpSp>
        <p:nvGrpSpPr>
          <p:cNvPr id="3" name="Google Shape;6527;p43">
            <a:extLst>
              <a:ext uri="{FF2B5EF4-FFF2-40B4-BE49-F238E27FC236}">
                <a16:creationId xmlns:a16="http://schemas.microsoft.com/office/drawing/2014/main" id="{F09F1EA9-9CE7-4437-8F0C-2B9F36248C1C}"/>
              </a:ext>
            </a:extLst>
          </p:cNvPr>
          <p:cNvGrpSpPr/>
          <p:nvPr/>
        </p:nvGrpSpPr>
        <p:grpSpPr>
          <a:xfrm>
            <a:off x="5523200" y="2360657"/>
            <a:ext cx="2761577" cy="2361115"/>
            <a:chOff x="4002200" y="2278875"/>
            <a:chExt cx="1936725" cy="1688700"/>
          </a:xfrm>
        </p:grpSpPr>
        <p:sp>
          <p:nvSpPr>
            <p:cNvPr id="4" name="Google Shape;6528;p43">
              <a:extLst>
                <a:ext uri="{FF2B5EF4-FFF2-40B4-BE49-F238E27FC236}">
                  <a16:creationId xmlns:a16="http://schemas.microsoft.com/office/drawing/2014/main" id="{9953F006-AAE8-4ACC-BEA8-6934762FDE6B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29;p43">
              <a:extLst>
                <a:ext uri="{FF2B5EF4-FFF2-40B4-BE49-F238E27FC236}">
                  <a16:creationId xmlns:a16="http://schemas.microsoft.com/office/drawing/2014/main" id="{F49FB210-61F2-4EAB-9F82-C257DD168A05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530;p43">
              <a:extLst>
                <a:ext uri="{FF2B5EF4-FFF2-40B4-BE49-F238E27FC236}">
                  <a16:creationId xmlns:a16="http://schemas.microsoft.com/office/drawing/2014/main" id="{1F6B2943-76C1-4505-B449-4CB7DA1BC9D0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31;p43">
              <a:extLst>
                <a:ext uri="{FF2B5EF4-FFF2-40B4-BE49-F238E27FC236}">
                  <a16:creationId xmlns:a16="http://schemas.microsoft.com/office/drawing/2014/main" id="{C09D98E2-0682-4768-8647-E5E4F3C9D562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32;p43">
              <a:extLst>
                <a:ext uri="{FF2B5EF4-FFF2-40B4-BE49-F238E27FC236}">
                  <a16:creationId xmlns:a16="http://schemas.microsoft.com/office/drawing/2014/main" id="{BA2CE33F-F452-4AB1-BEC2-C188C2D92B06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33;p43">
              <a:extLst>
                <a:ext uri="{FF2B5EF4-FFF2-40B4-BE49-F238E27FC236}">
                  <a16:creationId xmlns:a16="http://schemas.microsoft.com/office/drawing/2014/main" id="{00B70390-68D2-4C43-A4EB-10007858E0EC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34;p43">
              <a:extLst>
                <a:ext uri="{FF2B5EF4-FFF2-40B4-BE49-F238E27FC236}">
                  <a16:creationId xmlns:a16="http://schemas.microsoft.com/office/drawing/2014/main" id="{53D93859-8AB3-4948-989E-E8EC6B842966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35;p43">
              <a:extLst>
                <a:ext uri="{FF2B5EF4-FFF2-40B4-BE49-F238E27FC236}">
                  <a16:creationId xmlns:a16="http://schemas.microsoft.com/office/drawing/2014/main" id="{763BA2FA-EB47-46DC-84AF-9024DD0D0237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36;p43">
              <a:extLst>
                <a:ext uri="{FF2B5EF4-FFF2-40B4-BE49-F238E27FC236}">
                  <a16:creationId xmlns:a16="http://schemas.microsoft.com/office/drawing/2014/main" id="{02301705-109B-483E-A82D-AC22FD99C3DF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7;p43">
              <a:extLst>
                <a:ext uri="{FF2B5EF4-FFF2-40B4-BE49-F238E27FC236}">
                  <a16:creationId xmlns:a16="http://schemas.microsoft.com/office/drawing/2014/main" id="{89DBB5B1-F41A-4BB0-AB53-CBBDB09E5C8E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38;p43">
              <a:extLst>
                <a:ext uri="{FF2B5EF4-FFF2-40B4-BE49-F238E27FC236}">
                  <a16:creationId xmlns:a16="http://schemas.microsoft.com/office/drawing/2014/main" id="{918F53DA-CFD3-4EA8-96B1-A5FC911A64D0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39;p43">
              <a:extLst>
                <a:ext uri="{FF2B5EF4-FFF2-40B4-BE49-F238E27FC236}">
                  <a16:creationId xmlns:a16="http://schemas.microsoft.com/office/drawing/2014/main" id="{ABBA3E64-316D-462B-8D3D-1FAF83C91C4F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40;p43">
              <a:extLst>
                <a:ext uri="{FF2B5EF4-FFF2-40B4-BE49-F238E27FC236}">
                  <a16:creationId xmlns:a16="http://schemas.microsoft.com/office/drawing/2014/main" id="{3E599E33-AB65-49E8-8011-018BC6FA848C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41;p43">
              <a:extLst>
                <a:ext uri="{FF2B5EF4-FFF2-40B4-BE49-F238E27FC236}">
                  <a16:creationId xmlns:a16="http://schemas.microsoft.com/office/drawing/2014/main" id="{9F1D53F0-A8E9-48BC-896F-2527EB2F355B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42;p43">
              <a:extLst>
                <a:ext uri="{FF2B5EF4-FFF2-40B4-BE49-F238E27FC236}">
                  <a16:creationId xmlns:a16="http://schemas.microsoft.com/office/drawing/2014/main" id="{F4581297-7AD7-47D1-8CB4-79297FED08B1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43;p43">
              <a:extLst>
                <a:ext uri="{FF2B5EF4-FFF2-40B4-BE49-F238E27FC236}">
                  <a16:creationId xmlns:a16="http://schemas.microsoft.com/office/drawing/2014/main" id="{1FEC5C5B-8A29-4C8F-A9DC-25AF205BA3B7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44;p43">
              <a:extLst>
                <a:ext uri="{FF2B5EF4-FFF2-40B4-BE49-F238E27FC236}">
                  <a16:creationId xmlns:a16="http://schemas.microsoft.com/office/drawing/2014/main" id="{B7CC1A84-AB7C-49E1-814D-564DB1B3A63A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45;p43">
              <a:extLst>
                <a:ext uri="{FF2B5EF4-FFF2-40B4-BE49-F238E27FC236}">
                  <a16:creationId xmlns:a16="http://schemas.microsoft.com/office/drawing/2014/main" id="{A19A79D0-6A10-404F-8F99-6E5DC54D429E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46;p43">
              <a:extLst>
                <a:ext uri="{FF2B5EF4-FFF2-40B4-BE49-F238E27FC236}">
                  <a16:creationId xmlns:a16="http://schemas.microsoft.com/office/drawing/2014/main" id="{53A25331-8D1B-49CE-9F50-5951796E6886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47;p43">
              <a:extLst>
                <a:ext uri="{FF2B5EF4-FFF2-40B4-BE49-F238E27FC236}">
                  <a16:creationId xmlns:a16="http://schemas.microsoft.com/office/drawing/2014/main" id="{DB968ABE-D512-4E2A-A289-717233B4104D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8;p43">
              <a:extLst>
                <a:ext uri="{FF2B5EF4-FFF2-40B4-BE49-F238E27FC236}">
                  <a16:creationId xmlns:a16="http://schemas.microsoft.com/office/drawing/2014/main" id="{28274D1F-4792-4625-9441-C6CD56053C8E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49;p43">
              <a:extLst>
                <a:ext uri="{FF2B5EF4-FFF2-40B4-BE49-F238E27FC236}">
                  <a16:creationId xmlns:a16="http://schemas.microsoft.com/office/drawing/2014/main" id="{194C1281-D075-4FE2-8803-5115374C1A76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50;p43">
              <a:extLst>
                <a:ext uri="{FF2B5EF4-FFF2-40B4-BE49-F238E27FC236}">
                  <a16:creationId xmlns:a16="http://schemas.microsoft.com/office/drawing/2014/main" id="{794F181E-B523-4DCE-823B-DD4312F8037C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51;p43">
              <a:extLst>
                <a:ext uri="{FF2B5EF4-FFF2-40B4-BE49-F238E27FC236}">
                  <a16:creationId xmlns:a16="http://schemas.microsoft.com/office/drawing/2014/main" id="{FFDD2417-6880-4531-A371-20F9398178D9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52;p43">
              <a:extLst>
                <a:ext uri="{FF2B5EF4-FFF2-40B4-BE49-F238E27FC236}">
                  <a16:creationId xmlns:a16="http://schemas.microsoft.com/office/drawing/2014/main" id="{4B3852E8-3200-4CFC-8095-D166F91F1919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53;p43">
              <a:extLst>
                <a:ext uri="{FF2B5EF4-FFF2-40B4-BE49-F238E27FC236}">
                  <a16:creationId xmlns:a16="http://schemas.microsoft.com/office/drawing/2014/main" id="{A8D67F21-DA75-4559-B665-B3FB278C209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54;p43">
              <a:extLst>
                <a:ext uri="{FF2B5EF4-FFF2-40B4-BE49-F238E27FC236}">
                  <a16:creationId xmlns:a16="http://schemas.microsoft.com/office/drawing/2014/main" id="{B3A187D5-A2B0-4724-95A9-03AAF5C989F5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5;p43">
              <a:extLst>
                <a:ext uri="{FF2B5EF4-FFF2-40B4-BE49-F238E27FC236}">
                  <a16:creationId xmlns:a16="http://schemas.microsoft.com/office/drawing/2014/main" id="{27F2A8CE-C62C-4115-9302-264CEDF9396D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56;p43">
              <a:extLst>
                <a:ext uri="{FF2B5EF4-FFF2-40B4-BE49-F238E27FC236}">
                  <a16:creationId xmlns:a16="http://schemas.microsoft.com/office/drawing/2014/main" id="{29F3E7A1-5906-4540-A495-422AA5A65673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57;p43">
              <a:extLst>
                <a:ext uri="{FF2B5EF4-FFF2-40B4-BE49-F238E27FC236}">
                  <a16:creationId xmlns:a16="http://schemas.microsoft.com/office/drawing/2014/main" id="{58F39766-1BBA-4F3A-809E-17F7A427A192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58;p43">
              <a:extLst>
                <a:ext uri="{FF2B5EF4-FFF2-40B4-BE49-F238E27FC236}">
                  <a16:creationId xmlns:a16="http://schemas.microsoft.com/office/drawing/2014/main" id="{66D5CBB9-92B5-4914-B3A3-45FECB73CE08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59;p43">
              <a:extLst>
                <a:ext uri="{FF2B5EF4-FFF2-40B4-BE49-F238E27FC236}">
                  <a16:creationId xmlns:a16="http://schemas.microsoft.com/office/drawing/2014/main" id="{2D72CA2F-4A4A-46FE-ADE5-CCB1379E9F2B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60;p43">
              <a:extLst>
                <a:ext uri="{FF2B5EF4-FFF2-40B4-BE49-F238E27FC236}">
                  <a16:creationId xmlns:a16="http://schemas.microsoft.com/office/drawing/2014/main" id="{4CD5E435-C9EC-4B92-A1C0-839CF194B9AF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61;p43">
              <a:extLst>
                <a:ext uri="{FF2B5EF4-FFF2-40B4-BE49-F238E27FC236}">
                  <a16:creationId xmlns:a16="http://schemas.microsoft.com/office/drawing/2014/main" id="{15CD60A1-26E3-46B2-9A23-919B9309588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62;p43">
              <a:extLst>
                <a:ext uri="{FF2B5EF4-FFF2-40B4-BE49-F238E27FC236}">
                  <a16:creationId xmlns:a16="http://schemas.microsoft.com/office/drawing/2014/main" id="{71BACFFF-7330-4A24-8C71-FDEB2B0F84CD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63;p43">
              <a:extLst>
                <a:ext uri="{FF2B5EF4-FFF2-40B4-BE49-F238E27FC236}">
                  <a16:creationId xmlns:a16="http://schemas.microsoft.com/office/drawing/2014/main" id="{D25FC75E-B250-400B-B0D9-7311CE099F46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64;p43">
              <a:extLst>
                <a:ext uri="{FF2B5EF4-FFF2-40B4-BE49-F238E27FC236}">
                  <a16:creationId xmlns:a16="http://schemas.microsoft.com/office/drawing/2014/main" id="{BC3E71F1-7ECA-4C4B-8BA4-6B7BB68D98A2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65;p43">
              <a:extLst>
                <a:ext uri="{FF2B5EF4-FFF2-40B4-BE49-F238E27FC236}">
                  <a16:creationId xmlns:a16="http://schemas.microsoft.com/office/drawing/2014/main" id="{7746A1F0-D22E-452D-A682-F63F6212F7AA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66;p43">
              <a:extLst>
                <a:ext uri="{FF2B5EF4-FFF2-40B4-BE49-F238E27FC236}">
                  <a16:creationId xmlns:a16="http://schemas.microsoft.com/office/drawing/2014/main" id="{33977532-567C-4F87-BC6E-16AA83185456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7;p43">
              <a:extLst>
                <a:ext uri="{FF2B5EF4-FFF2-40B4-BE49-F238E27FC236}">
                  <a16:creationId xmlns:a16="http://schemas.microsoft.com/office/drawing/2014/main" id="{D21E4CCF-B693-41D6-AF3D-A490F13F4FC3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68;p43">
              <a:extLst>
                <a:ext uri="{FF2B5EF4-FFF2-40B4-BE49-F238E27FC236}">
                  <a16:creationId xmlns:a16="http://schemas.microsoft.com/office/drawing/2014/main" id="{70F7B216-60BC-4D5E-A29C-36124E4C1833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69;p43">
              <a:extLst>
                <a:ext uri="{FF2B5EF4-FFF2-40B4-BE49-F238E27FC236}">
                  <a16:creationId xmlns:a16="http://schemas.microsoft.com/office/drawing/2014/main" id="{68D7F26A-269C-47E4-9FD4-FA43CEB36C7F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70;p43">
              <a:extLst>
                <a:ext uri="{FF2B5EF4-FFF2-40B4-BE49-F238E27FC236}">
                  <a16:creationId xmlns:a16="http://schemas.microsoft.com/office/drawing/2014/main" id="{DC6B7887-427F-4926-8366-4F60C577CDEF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71;p43">
              <a:extLst>
                <a:ext uri="{FF2B5EF4-FFF2-40B4-BE49-F238E27FC236}">
                  <a16:creationId xmlns:a16="http://schemas.microsoft.com/office/drawing/2014/main" id="{85CBF7DD-9BBE-4CBB-9C76-A93E334CE8B4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72;p43">
              <a:extLst>
                <a:ext uri="{FF2B5EF4-FFF2-40B4-BE49-F238E27FC236}">
                  <a16:creationId xmlns:a16="http://schemas.microsoft.com/office/drawing/2014/main" id="{0884FDDA-4B17-4CE3-A5AE-51D47F47C9C2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73;p43">
              <a:extLst>
                <a:ext uri="{FF2B5EF4-FFF2-40B4-BE49-F238E27FC236}">
                  <a16:creationId xmlns:a16="http://schemas.microsoft.com/office/drawing/2014/main" id="{0CC106BC-8750-421E-93C4-F3BEA6E0268A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4;p43">
              <a:extLst>
                <a:ext uri="{FF2B5EF4-FFF2-40B4-BE49-F238E27FC236}">
                  <a16:creationId xmlns:a16="http://schemas.microsoft.com/office/drawing/2014/main" id="{C63A5BF8-6BEF-4073-BE98-0BF6EED49AAC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75;p43">
              <a:extLst>
                <a:ext uri="{FF2B5EF4-FFF2-40B4-BE49-F238E27FC236}">
                  <a16:creationId xmlns:a16="http://schemas.microsoft.com/office/drawing/2014/main" id="{5A84B92E-141D-478C-8044-B93B0484E3E2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76;p43">
              <a:extLst>
                <a:ext uri="{FF2B5EF4-FFF2-40B4-BE49-F238E27FC236}">
                  <a16:creationId xmlns:a16="http://schemas.microsoft.com/office/drawing/2014/main" id="{33C52364-BC7C-4FD8-A582-8D62D9B14F71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77;p43">
              <a:extLst>
                <a:ext uri="{FF2B5EF4-FFF2-40B4-BE49-F238E27FC236}">
                  <a16:creationId xmlns:a16="http://schemas.microsoft.com/office/drawing/2014/main" id="{10E48BDE-FFDA-458F-AC02-9C78A58A30F8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78;p43">
              <a:extLst>
                <a:ext uri="{FF2B5EF4-FFF2-40B4-BE49-F238E27FC236}">
                  <a16:creationId xmlns:a16="http://schemas.microsoft.com/office/drawing/2014/main" id="{58480BBB-E48B-4D6A-A082-BE299A320FEB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43">
              <a:extLst>
                <a:ext uri="{FF2B5EF4-FFF2-40B4-BE49-F238E27FC236}">
                  <a16:creationId xmlns:a16="http://schemas.microsoft.com/office/drawing/2014/main" id="{421B9DC7-B2D4-4052-9D99-AB48176D8692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43">
              <a:extLst>
                <a:ext uri="{FF2B5EF4-FFF2-40B4-BE49-F238E27FC236}">
                  <a16:creationId xmlns:a16="http://schemas.microsoft.com/office/drawing/2014/main" id="{A50CBF5B-B13C-4ADF-AC2A-603E2F0ACACD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43">
              <a:extLst>
                <a:ext uri="{FF2B5EF4-FFF2-40B4-BE49-F238E27FC236}">
                  <a16:creationId xmlns:a16="http://schemas.microsoft.com/office/drawing/2014/main" id="{D6C072A4-14EB-417D-9757-6E2977AB670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43">
              <a:extLst>
                <a:ext uri="{FF2B5EF4-FFF2-40B4-BE49-F238E27FC236}">
                  <a16:creationId xmlns:a16="http://schemas.microsoft.com/office/drawing/2014/main" id="{FDC763D6-E2EB-42F3-9B63-D347AF7B92EB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43">
              <a:extLst>
                <a:ext uri="{FF2B5EF4-FFF2-40B4-BE49-F238E27FC236}">
                  <a16:creationId xmlns:a16="http://schemas.microsoft.com/office/drawing/2014/main" id="{50FF7104-A3C2-4A21-964F-06624CDC4658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43">
              <a:extLst>
                <a:ext uri="{FF2B5EF4-FFF2-40B4-BE49-F238E27FC236}">
                  <a16:creationId xmlns:a16="http://schemas.microsoft.com/office/drawing/2014/main" id="{FF0410E6-A4D1-41AF-998D-909AEFAC42A7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43">
              <a:extLst>
                <a:ext uri="{FF2B5EF4-FFF2-40B4-BE49-F238E27FC236}">
                  <a16:creationId xmlns:a16="http://schemas.microsoft.com/office/drawing/2014/main" id="{697F7F29-26A4-45B8-BF96-18ECB8AB1375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586;p43">
              <a:extLst>
                <a:ext uri="{FF2B5EF4-FFF2-40B4-BE49-F238E27FC236}">
                  <a16:creationId xmlns:a16="http://schemas.microsoft.com/office/drawing/2014/main" id="{81DFCDC0-F9F2-40CF-85F7-BA816AD5EC31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87;p43">
              <a:extLst>
                <a:ext uri="{FF2B5EF4-FFF2-40B4-BE49-F238E27FC236}">
                  <a16:creationId xmlns:a16="http://schemas.microsoft.com/office/drawing/2014/main" id="{8AD4732D-F2D4-456F-A6D4-FE2FF2CE9377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88;p43">
              <a:extLst>
                <a:ext uri="{FF2B5EF4-FFF2-40B4-BE49-F238E27FC236}">
                  <a16:creationId xmlns:a16="http://schemas.microsoft.com/office/drawing/2014/main" id="{E2BEFBA8-E0B3-42CD-8769-701C27D1D3AC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89;p43">
              <a:extLst>
                <a:ext uri="{FF2B5EF4-FFF2-40B4-BE49-F238E27FC236}">
                  <a16:creationId xmlns:a16="http://schemas.microsoft.com/office/drawing/2014/main" id="{D22F8988-E664-4876-93A9-79AE84DFC92A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90;p43">
              <a:extLst>
                <a:ext uri="{FF2B5EF4-FFF2-40B4-BE49-F238E27FC236}">
                  <a16:creationId xmlns:a16="http://schemas.microsoft.com/office/drawing/2014/main" id="{EC88CB4E-051C-462F-97B9-8BD9D76D5CE5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591;p43">
              <a:extLst>
                <a:ext uri="{FF2B5EF4-FFF2-40B4-BE49-F238E27FC236}">
                  <a16:creationId xmlns:a16="http://schemas.microsoft.com/office/drawing/2014/main" id="{D0FCEAD2-097E-4006-91BD-580A8321ECCB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592;p43">
              <a:extLst>
                <a:ext uri="{FF2B5EF4-FFF2-40B4-BE49-F238E27FC236}">
                  <a16:creationId xmlns:a16="http://schemas.microsoft.com/office/drawing/2014/main" id="{31BF20F8-786F-4277-9E4A-E330413A7F98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593;p43">
              <a:extLst>
                <a:ext uri="{FF2B5EF4-FFF2-40B4-BE49-F238E27FC236}">
                  <a16:creationId xmlns:a16="http://schemas.microsoft.com/office/drawing/2014/main" id="{BDD1C0A3-A9E2-4C83-9821-92E65B6BDC99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94;p43">
              <a:extLst>
                <a:ext uri="{FF2B5EF4-FFF2-40B4-BE49-F238E27FC236}">
                  <a16:creationId xmlns:a16="http://schemas.microsoft.com/office/drawing/2014/main" id="{9C74EDFF-B274-4D56-852E-222A18F4A993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95;p43">
              <a:extLst>
                <a:ext uri="{FF2B5EF4-FFF2-40B4-BE49-F238E27FC236}">
                  <a16:creationId xmlns:a16="http://schemas.microsoft.com/office/drawing/2014/main" id="{47EF96B9-8B78-441C-A774-6FB74E6B5B1F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96;p43">
              <a:extLst>
                <a:ext uri="{FF2B5EF4-FFF2-40B4-BE49-F238E27FC236}">
                  <a16:creationId xmlns:a16="http://schemas.microsoft.com/office/drawing/2014/main" id="{D92DB327-BD8E-4AA3-8CFB-E44D4294617E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97;p43">
              <a:extLst>
                <a:ext uri="{FF2B5EF4-FFF2-40B4-BE49-F238E27FC236}">
                  <a16:creationId xmlns:a16="http://schemas.microsoft.com/office/drawing/2014/main" id="{32817BBB-C1B9-43DC-8B7F-9C20427F5FDB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98;p43">
              <a:extLst>
                <a:ext uri="{FF2B5EF4-FFF2-40B4-BE49-F238E27FC236}">
                  <a16:creationId xmlns:a16="http://schemas.microsoft.com/office/drawing/2014/main" id="{BFBBD608-5E02-44DE-801C-2220BBD0F38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99;p43">
              <a:extLst>
                <a:ext uri="{FF2B5EF4-FFF2-40B4-BE49-F238E27FC236}">
                  <a16:creationId xmlns:a16="http://schemas.microsoft.com/office/drawing/2014/main" id="{C462067D-218D-40B8-A57A-54157878F886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00;p43">
              <a:extLst>
                <a:ext uri="{FF2B5EF4-FFF2-40B4-BE49-F238E27FC236}">
                  <a16:creationId xmlns:a16="http://schemas.microsoft.com/office/drawing/2014/main" id="{87DC73E4-73D2-4088-AB0E-46C1371C8FEF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01;p43">
              <a:extLst>
                <a:ext uri="{FF2B5EF4-FFF2-40B4-BE49-F238E27FC236}">
                  <a16:creationId xmlns:a16="http://schemas.microsoft.com/office/drawing/2014/main" id="{D98F99BB-A048-492D-9B1B-D05D9FBD16E4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02;p43">
              <a:extLst>
                <a:ext uri="{FF2B5EF4-FFF2-40B4-BE49-F238E27FC236}">
                  <a16:creationId xmlns:a16="http://schemas.microsoft.com/office/drawing/2014/main" id="{CA709EFF-7BB2-454D-B4D1-4018657E8503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03;p43">
              <a:extLst>
                <a:ext uri="{FF2B5EF4-FFF2-40B4-BE49-F238E27FC236}">
                  <a16:creationId xmlns:a16="http://schemas.microsoft.com/office/drawing/2014/main" id="{7DB17640-99B4-469B-9AD4-71E685DA8AFE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04;p43">
              <a:extLst>
                <a:ext uri="{FF2B5EF4-FFF2-40B4-BE49-F238E27FC236}">
                  <a16:creationId xmlns:a16="http://schemas.microsoft.com/office/drawing/2014/main" id="{AB0F4C49-7DA0-4040-9D72-F8BD1874941C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05;p43">
              <a:extLst>
                <a:ext uri="{FF2B5EF4-FFF2-40B4-BE49-F238E27FC236}">
                  <a16:creationId xmlns:a16="http://schemas.microsoft.com/office/drawing/2014/main" id="{CA20F87C-D9C1-4864-98D5-52212DDC165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06;p43">
              <a:extLst>
                <a:ext uri="{FF2B5EF4-FFF2-40B4-BE49-F238E27FC236}">
                  <a16:creationId xmlns:a16="http://schemas.microsoft.com/office/drawing/2014/main" id="{F7711172-5FA8-4DDA-A944-0E8F025152C1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07;p43">
              <a:extLst>
                <a:ext uri="{FF2B5EF4-FFF2-40B4-BE49-F238E27FC236}">
                  <a16:creationId xmlns:a16="http://schemas.microsoft.com/office/drawing/2014/main" id="{E123502F-9C20-4A24-8937-090C8C5915C6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08;p43">
              <a:extLst>
                <a:ext uri="{FF2B5EF4-FFF2-40B4-BE49-F238E27FC236}">
                  <a16:creationId xmlns:a16="http://schemas.microsoft.com/office/drawing/2014/main" id="{C589A5ED-B3AB-453A-B22C-2FF371F66E59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09;p43">
              <a:extLst>
                <a:ext uri="{FF2B5EF4-FFF2-40B4-BE49-F238E27FC236}">
                  <a16:creationId xmlns:a16="http://schemas.microsoft.com/office/drawing/2014/main" id="{95684A89-085E-47BC-9C76-B43B0421CF3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10;p43">
              <a:extLst>
                <a:ext uri="{FF2B5EF4-FFF2-40B4-BE49-F238E27FC236}">
                  <a16:creationId xmlns:a16="http://schemas.microsoft.com/office/drawing/2014/main" id="{B4E4E0A0-A6BD-4390-BAF5-D129AE0A3B2B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611;p43">
              <a:extLst>
                <a:ext uri="{FF2B5EF4-FFF2-40B4-BE49-F238E27FC236}">
                  <a16:creationId xmlns:a16="http://schemas.microsoft.com/office/drawing/2014/main" id="{B29C318E-118B-49F7-A77B-BF24015860D2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12;p43">
              <a:extLst>
                <a:ext uri="{FF2B5EF4-FFF2-40B4-BE49-F238E27FC236}">
                  <a16:creationId xmlns:a16="http://schemas.microsoft.com/office/drawing/2014/main" id="{B5FF4F48-B195-4CC6-85AA-BE4EA6DCE8BB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3;p43">
              <a:extLst>
                <a:ext uri="{FF2B5EF4-FFF2-40B4-BE49-F238E27FC236}">
                  <a16:creationId xmlns:a16="http://schemas.microsoft.com/office/drawing/2014/main" id="{92D0933B-D402-43F5-9945-B9ACF3D19A46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14;p43">
              <a:extLst>
                <a:ext uri="{FF2B5EF4-FFF2-40B4-BE49-F238E27FC236}">
                  <a16:creationId xmlns:a16="http://schemas.microsoft.com/office/drawing/2014/main" id="{8E3DC2EC-4418-4D0A-9809-AD5573CD28E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15;p43">
              <a:extLst>
                <a:ext uri="{FF2B5EF4-FFF2-40B4-BE49-F238E27FC236}">
                  <a16:creationId xmlns:a16="http://schemas.microsoft.com/office/drawing/2014/main" id="{51099020-4DA4-4A2F-BA53-57D4238C46F3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16;p43">
              <a:extLst>
                <a:ext uri="{FF2B5EF4-FFF2-40B4-BE49-F238E27FC236}">
                  <a16:creationId xmlns:a16="http://schemas.microsoft.com/office/drawing/2014/main" id="{CA02A554-A258-48FF-9873-0898F2CA33D9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17;p43">
              <a:extLst>
                <a:ext uri="{FF2B5EF4-FFF2-40B4-BE49-F238E27FC236}">
                  <a16:creationId xmlns:a16="http://schemas.microsoft.com/office/drawing/2014/main" id="{C7F12FFF-4DA7-46F6-A56E-48819214D171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18;p43">
              <a:extLst>
                <a:ext uri="{FF2B5EF4-FFF2-40B4-BE49-F238E27FC236}">
                  <a16:creationId xmlns:a16="http://schemas.microsoft.com/office/drawing/2014/main" id="{B34A3B50-B4D8-4666-9C95-9E208D81D5A2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19;p43">
              <a:extLst>
                <a:ext uri="{FF2B5EF4-FFF2-40B4-BE49-F238E27FC236}">
                  <a16:creationId xmlns:a16="http://schemas.microsoft.com/office/drawing/2014/main" id="{1CD5473B-18F7-477B-A1FF-E3E96B2D0084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20;p43">
              <a:extLst>
                <a:ext uri="{FF2B5EF4-FFF2-40B4-BE49-F238E27FC236}">
                  <a16:creationId xmlns:a16="http://schemas.microsoft.com/office/drawing/2014/main" id="{BD1D4A93-5E89-462B-A4AD-576ED39A53A3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21;p43">
              <a:extLst>
                <a:ext uri="{FF2B5EF4-FFF2-40B4-BE49-F238E27FC236}">
                  <a16:creationId xmlns:a16="http://schemas.microsoft.com/office/drawing/2014/main" id="{383CE985-3727-4855-88CE-58019C10ED52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22;p43">
              <a:extLst>
                <a:ext uri="{FF2B5EF4-FFF2-40B4-BE49-F238E27FC236}">
                  <a16:creationId xmlns:a16="http://schemas.microsoft.com/office/drawing/2014/main" id="{F40F4EDC-D336-4EEB-A9D1-06E3C39DFA65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623;p43">
              <a:extLst>
                <a:ext uri="{FF2B5EF4-FFF2-40B4-BE49-F238E27FC236}">
                  <a16:creationId xmlns:a16="http://schemas.microsoft.com/office/drawing/2014/main" id="{45F85000-C807-40BD-A4D3-122DC96B319B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624;p43">
              <a:extLst>
                <a:ext uri="{FF2B5EF4-FFF2-40B4-BE49-F238E27FC236}">
                  <a16:creationId xmlns:a16="http://schemas.microsoft.com/office/drawing/2014/main" id="{24F70A0E-4A83-427E-997F-6DA7E07BB967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625;p43">
              <a:extLst>
                <a:ext uri="{FF2B5EF4-FFF2-40B4-BE49-F238E27FC236}">
                  <a16:creationId xmlns:a16="http://schemas.microsoft.com/office/drawing/2014/main" id="{3F179CA8-B368-4E66-968E-6A928891F4CA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626;p43">
              <a:extLst>
                <a:ext uri="{FF2B5EF4-FFF2-40B4-BE49-F238E27FC236}">
                  <a16:creationId xmlns:a16="http://schemas.microsoft.com/office/drawing/2014/main" id="{552AD0D1-6164-4F31-B6E7-60BB244DEF92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627;p43">
              <a:extLst>
                <a:ext uri="{FF2B5EF4-FFF2-40B4-BE49-F238E27FC236}">
                  <a16:creationId xmlns:a16="http://schemas.microsoft.com/office/drawing/2014/main" id="{F4D8C8EF-58ED-4DED-ACAD-C0A8CDE72C2E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628;p43">
              <a:extLst>
                <a:ext uri="{FF2B5EF4-FFF2-40B4-BE49-F238E27FC236}">
                  <a16:creationId xmlns:a16="http://schemas.microsoft.com/office/drawing/2014/main" id="{9CF21857-D771-45E2-B1B4-A394D33375CD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29;p43">
              <a:extLst>
                <a:ext uri="{FF2B5EF4-FFF2-40B4-BE49-F238E27FC236}">
                  <a16:creationId xmlns:a16="http://schemas.microsoft.com/office/drawing/2014/main" id="{D86F5DCB-522F-412D-8E67-1597483894D4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630;p43">
              <a:extLst>
                <a:ext uri="{FF2B5EF4-FFF2-40B4-BE49-F238E27FC236}">
                  <a16:creationId xmlns:a16="http://schemas.microsoft.com/office/drawing/2014/main" id="{93578487-1DE9-49FD-ABD3-127E4FE7B1DE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631;p43">
              <a:extLst>
                <a:ext uri="{FF2B5EF4-FFF2-40B4-BE49-F238E27FC236}">
                  <a16:creationId xmlns:a16="http://schemas.microsoft.com/office/drawing/2014/main" id="{EEA27B31-7EB9-4637-871D-423EF6E474DB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632;p43">
              <a:extLst>
                <a:ext uri="{FF2B5EF4-FFF2-40B4-BE49-F238E27FC236}">
                  <a16:creationId xmlns:a16="http://schemas.microsoft.com/office/drawing/2014/main" id="{3EADE40D-5626-4041-B6C6-FE8DA47FEA2E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633;p43">
              <a:extLst>
                <a:ext uri="{FF2B5EF4-FFF2-40B4-BE49-F238E27FC236}">
                  <a16:creationId xmlns:a16="http://schemas.microsoft.com/office/drawing/2014/main" id="{E8E463CA-864A-4EF9-9E87-6BD80D47C9B3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634;p43">
              <a:extLst>
                <a:ext uri="{FF2B5EF4-FFF2-40B4-BE49-F238E27FC236}">
                  <a16:creationId xmlns:a16="http://schemas.microsoft.com/office/drawing/2014/main" id="{A6030884-D505-4962-98CE-86A98348CBDF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635;p43">
              <a:extLst>
                <a:ext uri="{FF2B5EF4-FFF2-40B4-BE49-F238E27FC236}">
                  <a16:creationId xmlns:a16="http://schemas.microsoft.com/office/drawing/2014/main" id="{5820D6D6-B9F4-4D27-A6E7-05ACC393E4DD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636;p43">
              <a:extLst>
                <a:ext uri="{FF2B5EF4-FFF2-40B4-BE49-F238E27FC236}">
                  <a16:creationId xmlns:a16="http://schemas.microsoft.com/office/drawing/2014/main" id="{F648A345-1C13-4D5F-97BD-DB795D1FB131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637;p43">
              <a:extLst>
                <a:ext uri="{FF2B5EF4-FFF2-40B4-BE49-F238E27FC236}">
                  <a16:creationId xmlns:a16="http://schemas.microsoft.com/office/drawing/2014/main" id="{CA4AC8D7-6F52-4FF5-99FE-7B617ED68BA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638;p43">
              <a:extLst>
                <a:ext uri="{FF2B5EF4-FFF2-40B4-BE49-F238E27FC236}">
                  <a16:creationId xmlns:a16="http://schemas.microsoft.com/office/drawing/2014/main" id="{3296B2EF-32F1-4386-B3E1-FADC272D7462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39;p43">
              <a:extLst>
                <a:ext uri="{FF2B5EF4-FFF2-40B4-BE49-F238E27FC236}">
                  <a16:creationId xmlns:a16="http://schemas.microsoft.com/office/drawing/2014/main" id="{359E6436-1AC0-452B-B510-9C6CC41C1C0A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40;p43">
              <a:extLst>
                <a:ext uri="{FF2B5EF4-FFF2-40B4-BE49-F238E27FC236}">
                  <a16:creationId xmlns:a16="http://schemas.microsoft.com/office/drawing/2014/main" id="{CDBECFE3-F338-49E7-B07E-A019CC31061E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41;p43">
              <a:extLst>
                <a:ext uri="{FF2B5EF4-FFF2-40B4-BE49-F238E27FC236}">
                  <a16:creationId xmlns:a16="http://schemas.microsoft.com/office/drawing/2014/main" id="{69D8DE48-31D8-41D0-83BC-C0A00E2FE350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42;p43">
              <a:extLst>
                <a:ext uri="{FF2B5EF4-FFF2-40B4-BE49-F238E27FC236}">
                  <a16:creationId xmlns:a16="http://schemas.microsoft.com/office/drawing/2014/main" id="{BE32A73D-8FC9-4FEF-8F2D-D784B894DFA7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43;p43">
              <a:extLst>
                <a:ext uri="{FF2B5EF4-FFF2-40B4-BE49-F238E27FC236}">
                  <a16:creationId xmlns:a16="http://schemas.microsoft.com/office/drawing/2014/main" id="{0168354C-74C7-48D0-806D-942ACF5395F9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44;p43">
              <a:extLst>
                <a:ext uri="{FF2B5EF4-FFF2-40B4-BE49-F238E27FC236}">
                  <a16:creationId xmlns:a16="http://schemas.microsoft.com/office/drawing/2014/main" id="{D4EB4DCB-58B6-46A3-BEF8-BDFD9DEEE11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45;p43">
              <a:extLst>
                <a:ext uri="{FF2B5EF4-FFF2-40B4-BE49-F238E27FC236}">
                  <a16:creationId xmlns:a16="http://schemas.microsoft.com/office/drawing/2014/main" id="{FC5965D6-3FB7-44AD-A06E-B964C417DAD0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46;p43">
              <a:extLst>
                <a:ext uri="{FF2B5EF4-FFF2-40B4-BE49-F238E27FC236}">
                  <a16:creationId xmlns:a16="http://schemas.microsoft.com/office/drawing/2014/main" id="{B812F702-E4C5-4961-8FEE-DD2510EA477F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47;p43">
              <a:extLst>
                <a:ext uri="{FF2B5EF4-FFF2-40B4-BE49-F238E27FC236}">
                  <a16:creationId xmlns:a16="http://schemas.microsoft.com/office/drawing/2014/main" id="{52DCAAE4-7516-4D45-A6B4-6FDC53408ACA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48;p43">
              <a:extLst>
                <a:ext uri="{FF2B5EF4-FFF2-40B4-BE49-F238E27FC236}">
                  <a16:creationId xmlns:a16="http://schemas.microsoft.com/office/drawing/2014/main" id="{B7284CD3-A4AC-4C79-B8C0-2F7DA5ED1A38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49;p43">
              <a:extLst>
                <a:ext uri="{FF2B5EF4-FFF2-40B4-BE49-F238E27FC236}">
                  <a16:creationId xmlns:a16="http://schemas.microsoft.com/office/drawing/2014/main" id="{B9B4453B-217E-469E-A24E-B4EBC5B3FB37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50;p43">
              <a:extLst>
                <a:ext uri="{FF2B5EF4-FFF2-40B4-BE49-F238E27FC236}">
                  <a16:creationId xmlns:a16="http://schemas.microsoft.com/office/drawing/2014/main" id="{FC31C3A7-BEEE-4B59-94C8-365BA16DE6B3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651;p43">
              <a:extLst>
                <a:ext uri="{FF2B5EF4-FFF2-40B4-BE49-F238E27FC236}">
                  <a16:creationId xmlns:a16="http://schemas.microsoft.com/office/drawing/2014/main" id="{4159DC32-7A42-4D12-B970-7B2CB904DCA0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652;p43">
              <a:extLst>
                <a:ext uri="{FF2B5EF4-FFF2-40B4-BE49-F238E27FC236}">
                  <a16:creationId xmlns:a16="http://schemas.microsoft.com/office/drawing/2014/main" id="{B9500828-D511-435B-9883-7F81F1CD0CE3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653;p43">
              <a:extLst>
                <a:ext uri="{FF2B5EF4-FFF2-40B4-BE49-F238E27FC236}">
                  <a16:creationId xmlns:a16="http://schemas.microsoft.com/office/drawing/2014/main" id="{052FA51B-CE92-4FF5-AE7C-4663DA075FB8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654;p43">
              <a:extLst>
                <a:ext uri="{FF2B5EF4-FFF2-40B4-BE49-F238E27FC236}">
                  <a16:creationId xmlns:a16="http://schemas.microsoft.com/office/drawing/2014/main" id="{AB885C6A-4A11-400E-8324-007A40971776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655;p43">
              <a:extLst>
                <a:ext uri="{FF2B5EF4-FFF2-40B4-BE49-F238E27FC236}">
                  <a16:creationId xmlns:a16="http://schemas.microsoft.com/office/drawing/2014/main" id="{95D04FBB-7AB5-4507-87FC-56DD35C649B7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656;p43">
              <a:extLst>
                <a:ext uri="{FF2B5EF4-FFF2-40B4-BE49-F238E27FC236}">
                  <a16:creationId xmlns:a16="http://schemas.microsoft.com/office/drawing/2014/main" id="{BA596644-28EC-4027-8A6E-4965CB4707A8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57;p43">
              <a:extLst>
                <a:ext uri="{FF2B5EF4-FFF2-40B4-BE49-F238E27FC236}">
                  <a16:creationId xmlns:a16="http://schemas.microsoft.com/office/drawing/2014/main" id="{8C5DD8CB-77EA-4493-9D88-FD05161DDD72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58;p43">
              <a:extLst>
                <a:ext uri="{FF2B5EF4-FFF2-40B4-BE49-F238E27FC236}">
                  <a16:creationId xmlns:a16="http://schemas.microsoft.com/office/drawing/2014/main" id="{2FF7D37D-8CC9-4E2E-A113-72FF59F39F38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59;p43">
              <a:extLst>
                <a:ext uri="{FF2B5EF4-FFF2-40B4-BE49-F238E27FC236}">
                  <a16:creationId xmlns:a16="http://schemas.microsoft.com/office/drawing/2014/main" id="{333B049E-20B9-411E-8347-79C08BF7687E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0;p43">
              <a:extLst>
                <a:ext uri="{FF2B5EF4-FFF2-40B4-BE49-F238E27FC236}">
                  <a16:creationId xmlns:a16="http://schemas.microsoft.com/office/drawing/2014/main" id="{61ED025A-59F4-417E-AB96-5082DF47EC7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1;p43">
              <a:extLst>
                <a:ext uri="{FF2B5EF4-FFF2-40B4-BE49-F238E27FC236}">
                  <a16:creationId xmlns:a16="http://schemas.microsoft.com/office/drawing/2014/main" id="{033FAAB5-C17F-437E-B425-59563871D14D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2;p43">
              <a:extLst>
                <a:ext uri="{FF2B5EF4-FFF2-40B4-BE49-F238E27FC236}">
                  <a16:creationId xmlns:a16="http://schemas.microsoft.com/office/drawing/2014/main" id="{57207E49-E7D4-49AC-961A-E598888F1F1B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63;p43">
              <a:extLst>
                <a:ext uri="{FF2B5EF4-FFF2-40B4-BE49-F238E27FC236}">
                  <a16:creationId xmlns:a16="http://schemas.microsoft.com/office/drawing/2014/main" id="{71038531-B466-4945-A157-A5EDC001AC74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64;p43">
              <a:extLst>
                <a:ext uri="{FF2B5EF4-FFF2-40B4-BE49-F238E27FC236}">
                  <a16:creationId xmlns:a16="http://schemas.microsoft.com/office/drawing/2014/main" id="{E0FE2FC3-12FE-404B-B73B-FF55FE913C65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65;p43">
              <a:extLst>
                <a:ext uri="{FF2B5EF4-FFF2-40B4-BE49-F238E27FC236}">
                  <a16:creationId xmlns:a16="http://schemas.microsoft.com/office/drawing/2014/main" id="{AD2E0E49-4400-41AF-A0FC-57D459F34C56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66;p43">
              <a:extLst>
                <a:ext uri="{FF2B5EF4-FFF2-40B4-BE49-F238E27FC236}">
                  <a16:creationId xmlns:a16="http://schemas.microsoft.com/office/drawing/2014/main" id="{D0FF0008-1DB8-4038-998E-82533A750855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67;p43">
              <a:extLst>
                <a:ext uri="{FF2B5EF4-FFF2-40B4-BE49-F238E27FC236}">
                  <a16:creationId xmlns:a16="http://schemas.microsoft.com/office/drawing/2014/main" id="{C5F308B7-87D4-4C04-9EA5-ABA1B227CA2B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68;p43">
              <a:extLst>
                <a:ext uri="{FF2B5EF4-FFF2-40B4-BE49-F238E27FC236}">
                  <a16:creationId xmlns:a16="http://schemas.microsoft.com/office/drawing/2014/main" id="{04E32DAB-AE38-4D14-8694-A398929F4166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669;p43">
              <a:extLst>
                <a:ext uri="{FF2B5EF4-FFF2-40B4-BE49-F238E27FC236}">
                  <a16:creationId xmlns:a16="http://schemas.microsoft.com/office/drawing/2014/main" id="{D3B712F5-6B6E-4E30-AC96-557A503C4C6E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670;p43">
              <a:extLst>
                <a:ext uri="{FF2B5EF4-FFF2-40B4-BE49-F238E27FC236}">
                  <a16:creationId xmlns:a16="http://schemas.microsoft.com/office/drawing/2014/main" id="{080C6469-80C5-4127-A7F9-0A8E017DF6CA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671;p43">
              <a:extLst>
                <a:ext uri="{FF2B5EF4-FFF2-40B4-BE49-F238E27FC236}">
                  <a16:creationId xmlns:a16="http://schemas.microsoft.com/office/drawing/2014/main" id="{D5DF03D1-50B6-4B46-9097-86A679D241DC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672;p43">
              <a:extLst>
                <a:ext uri="{FF2B5EF4-FFF2-40B4-BE49-F238E27FC236}">
                  <a16:creationId xmlns:a16="http://schemas.microsoft.com/office/drawing/2014/main" id="{1B63BD15-1FB0-428A-8854-47DD6EE43002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673;p43">
              <a:extLst>
                <a:ext uri="{FF2B5EF4-FFF2-40B4-BE49-F238E27FC236}">
                  <a16:creationId xmlns:a16="http://schemas.microsoft.com/office/drawing/2014/main" id="{1D52CE61-589F-4AE8-8D25-4153E6D68EBE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674;p43">
              <a:extLst>
                <a:ext uri="{FF2B5EF4-FFF2-40B4-BE49-F238E27FC236}">
                  <a16:creationId xmlns:a16="http://schemas.microsoft.com/office/drawing/2014/main" id="{99BE9011-E547-4904-9B02-34C5A58445FE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675;p43">
              <a:extLst>
                <a:ext uri="{FF2B5EF4-FFF2-40B4-BE49-F238E27FC236}">
                  <a16:creationId xmlns:a16="http://schemas.microsoft.com/office/drawing/2014/main" id="{160041CF-96A6-446E-879C-5FA53625928F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676;p43">
              <a:extLst>
                <a:ext uri="{FF2B5EF4-FFF2-40B4-BE49-F238E27FC236}">
                  <a16:creationId xmlns:a16="http://schemas.microsoft.com/office/drawing/2014/main" id="{E9D3DF36-BAC0-4294-9F79-ADB4A0146EFB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77;p43">
              <a:extLst>
                <a:ext uri="{FF2B5EF4-FFF2-40B4-BE49-F238E27FC236}">
                  <a16:creationId xmlns:a16="http://schemas.microsoft.com/office/drawing/2014/main" id="{6CB9A0E8-8DB2-4F3B-B844-93C7A60F4A50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78;p43">
              <a:extLst>
                <a:ext uri="{FF2B5EF4-FFF2-40B4-BE49-F238E27FC236}">
                  <a16:creationId xmlns:a16="http://schemas.microsoft.com/office/drawing/2014/main" id="{320C7D24-6D88-4837-A37D-8DD42BF1478A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79;p43">
              <a:extLst>
                <a:ext uri="{FF2B5EF4-FFF2-40B4-BE49-F238E27FC236}">
                  <a16:creationId xmlns:a16="http://schemas.microsoft.com/office/drawing/2014/main" id="{67AB46C1-00F5-4188-A645-067510A975A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80;p43">
              <a:extLst>
                <a:ext uri="{FF2B5EF4-FFF2-40B4-BE49-F238E27FC236}">
                  <a16:creationId xmlns:a16="http://schemas.microsoft.com/office/drawing/2014/main" id="{CC2D4D58-AD9A-4304-8F14-C3C3D61B8224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81;p43">
              <a:extLst>
                <a:ext uri="{FF2B5EF4-FFF2-40B4-BE49-F238E27FC236}">
                  <a16:creationId xmlns:a16="http://schemas.microsoft.com/office/drawing/2014/main" id="{46759CFF-C603-45EF-87DB-168438995DCA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82;p43">
              <a:extLst>
                <a:ext uri="{FF2B5EF4-FFF2-40B4-BE49-F238E27FC236}">
                  <a16:creationId xmlns:a16="http://schemas.microsoft.com/office/drawing/2014/main" id="{43DD40F1-472A-446A-9BE3-806700B5C694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83;p43">
              <a:extLst>
                <a:ext uri="{FF2B5EF4-FFF2-40B4-BE49-F238E27FC236}">
                  <a16:creationId xmlns:a16="http://schemas.microsoft.com/office/drawing/2014/main" id="{EA1DC1EC-26E7-4372-B99C-0D24144F6584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84;p43">
              <a:extLst>
                <a:ext uri="{FF2B5EF4-FFF2-40B4-BE49-F238E27FC236}">
                  <a16:creationId xmlns:a16="http://schemas.microsoft.com/office/drawing/2014/main" id="{169904E2-A206-4890-8756-1168AF4C955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85;p43">
              <a:extLst>
                <a:ext uri="{FF2B5EF4-FFF2-40B4-BE49-F238E27FC236}">
                  <a16:creationId xmlns:a16="http://schemas.microsoft.com/office/drawing/2014/main" id="{F60491F4-88FB-47DC-95C2-955FEF6640DE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86;p43">
              <a:extLst>
                <a:ext uri="{FF2B5EF4-FFF2-40B4-BE49-F238E27FC236}">
                  <a16:creationId xmlns:a16="http://schemas.microsoft.com/office/drawing/2014/main" id="{4247816C-EE25-4483-94A4-E0FA1182E6B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87;p43">
              <a:extLst>
                <a:ext uri="{FF2B5EF4-FFF2-40B4-BE49-F238E27FC236}">
                  <a16:creationId xmlns:a16="http://schemas.microsoft.com/office/drawing/2014/main" id="{27D86819-CF42-4DBB-9946-182AE3612F89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88;p43">
              <a:extLst>
                <a:ext uri="{FF2B5EF4-FFF2-40B4-BE49-F238E27FC236}">
                  <a16:creationId xmlns:a16="http://schemas.microsoft.com/office/drawing/2014/main" id="{D41DD929-5028-4381-B05C-4AD6644C2AA9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89;p43">
              <a:extLst>
                <a:ext uri="{FF2B5EF4-FFF2-40B4-BE49-F238E27FC236}">
                  <a16:creationId xmlns:a16="http://schemas.microsoft.com/office/drawing/2014/main" id="{6F1F0E54-3938-498F-969F-1A234ACA0AD3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90;p43">
              <a:extLst>
                <a:ext uri="{FF2B5EF4-FFF2-40B4-BE49-F238E27FC236}">
                  <a16:creationId xmlns:a16="http://schemas.microsoft.com/office/drawing/2014/main" id="{D7635C49-01FE-4BAB-AEA7-9FAE084C7751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91;p43">
              <a:extLst>
                <a:ext uri="{FF2B5EF4-FFF2-40B4-BE49-F238E27FC236}">
                  <a16:creationId xmlns:a16="http://schemas.microsoft.com/office/drawing/2014/main" id="{6C302163-8F90-4E27-93AA-30F6D4032979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92;p43">
              <a:extLst>
                <a:ext uri="{FF2B5EF4-FFF2-40B4-BE49-F238E27FC236}">
                  <a16:creationId xmlns:a16="http://schemas.microsoft.com/office/drawing/2014/main" id="{3622F0A2-FFB3-4F5C-A584-811A5BE44FFF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93;p43">
              <a:extLst>
                <a:ext uri="{FF2B5EF4-FFF2-40B4-BE49-F238E27FC236}">
                  <a16:creationId xmlns:a16="http://schemas.microsoft.com/office/drawing/2014/main" id="{2C392E62-01B1-4062-9BB8-C2088CB8AA01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94;p43">
              <a:extLst>
                <a:ext uri="{FF2B5EF4-FFF2-40B4-BE49-F238E27FC236}">
                  <a16:creationId xmlns:a16="http://schemas.microsoft.com/office/drawing/2014/main" id="{700CAD01-6AE0-41E3-B45A-DF22C3791D32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95;p43">
              <a:extLst>
                <a:ext uri="{FF2B5EF4-FFF2-40B4-BE49-F238E27FC236}">
                  <a16:creationId xmlns:a16="http://schemas.microsoft.com/office/drawing/2014/main" id="{0E494769-F481-4889-933B-E9B18375C61B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96;p43">
              <a:extLst>
                <a:ext uri="{FF2B5EF4-FFF2-40B4-BE49-F238E27FC236}">
                  <a16:creationId xmlns:a16="http://schemas.microsoft.com/office/drawing/2014/main" id="{D6FDFD97-7F1D-4726-B94A-0351D59BE4D5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97;p43">
              <a:extLst>
                <a:ext uri="{FF2B5EF4-FFF2-40B4-BE49-F238E27FC236}">
                  <a16:creationId xmlns:a16="http://schemas.microsoft.com/office/drawing/2014/main" id="{B48535A1-6396-42ED-AA07-4D172CEEAA5C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98;p43">
              <a:extLst>
                <a:ext uri="{FF2B5EF4-FFF2-40B4-BE49-F238E27FC236}">
                  <a16:creationId xmlns:a16="http://schemas.microsoft.com/office/drawing/2014/main" id="{1475EDC2-8405-4447-9246-EB727B5C9B15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99;p43">
              <a:extLst>
                <a:ext uri="{FF2B5EF4-FFF2-40B4-BE49-F238E27FC236}">
                  <a16:creationId xmlns:a16="http://schemas.microsoft.com/office/drawing/2014/main" id="{174FAA17-F0AF-4C54-AB5E-8FB7F955F386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700;p43">
              <a:extLst>
                <a:ext uri="{FF2B5EF4-FFF2-40B4-BE49-F238E27FC236}">
                  <a16:creationId xmlns:a16="http://schemas.microsoft.com/office/drawing/2014/main" id="{32E1AFE2-C8AF-4FF7-9F28-452663CFDBE0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701;p43">
              <a:extLst>
                <a:ext uri="{FF2B5EF4-FFF2-40B4-BE49-F238E27FC236}">
                  <a16:creationId xmlns:a16="http://schemas.microsoft.com/office/drawing/2014/main" id="{6CF8E8AE-BFC3-4186-9D47-8A9EDEEFA666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702;p43">
              <a:extLst>
                <a:ext uri="{FF2B5EF4-FFF2-40B4-BE49-F238E27FC236}">
                  <a16:creationId xmlns:a16="http://schemas.microsoft.com/office/drawing/2014/main" id="{42A71D71-3CD5-4578-A56A-DE12D214C646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703;p43">
              <a:extLst>
                <a:ext uri="{FF2B5EF4-FFF2-40B4-BE49-F238E27FC236}">
                  <a16:creationId xmlns:a16="http://schemas.microsoft.com/office/drawing/2014/main" id="{A67D5898-1CD4-469D-BF07-3401CC43A3EE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704;p43">
              <a:extLst>
                <a:ext uri="{FF2B5EF4-FFF2-40B4-BE49-F238E27FC236}">
                  <a16:creationId xmlns:a16="http://schemas.microsoft.com/office/drawing/2014/main" id="{B524ABB5-F637-45DC-873E-04F695FF3BA9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705;p43">
              <a:extLst>
                <a:ext uri="{FF2B5EF4-FFF2-40B4-BE49-F238E27FC236}">
                  <a16:creationId xmlns:a16="http://schemas.microsoft.com/office/drawing/2014/main" id="{1C89399A-9662-45A0-A8C3-AF24DD773EFC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6;p43">
              <a:extLst>
                <a:ext uri="{FF2B5EF4-FFF2-40B4-BE49-F238E27FC236}">
                  <a16:creationId xmlns:a16="http://schemas.microsoft.com/office/drawing/2014/main" id="{D1B6C341-817D-4907-A19F-2284AA95F3EA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07;p43">
              <a:extLst>
                <a:ext uri="{FF2B5EF4-FFF2-40B4-BE49-F238E27FC236}">
                  <a16:creationId xmlns:a16="http://schemas.microsoft.com/office/drawing/2014/main" id="{965BF697-36E7-4A48-B946-E76DE4A35A77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08;p43">
              <a:extLst>
                <a:ext uri="{FF2B5EF4-FFF2-40B4-BE49-F238E27FC236}">
                  <a16:creationId xmlns:a16="http://schemas.microsoft.com/office/drawing/2014/main" id="{B5F0A607-4AF3-446F-ABA5-61D6428D1DB0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09;p43">
              <a:extLst>
                <a:ext uri="{FF2B5EF4-FFF2-40B4-BE49-F238E27FC236}">
                  <a16:creationId xmlns:a16="http://schemas.microsoft.com/office/drawing/2014/main" id="{355DE618-1151-40B2-A378-50DDF003974E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710;p43">
              <a:extLst>
                <a:ext uri="{FF2B5EF4-FFF2-40B4-BE49-F238E27FC236}">
                  <a16:creationId xmlns:a16="http://schemas.microsoft.com/office/drawing/2014/main" id="{98EF3854-7199-49AB-8332-399D55790873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11;p43">
              <a:extLst>
                <a:ext uri="{FF2B5EF4-FFF2-40B4-BE49-F238E27FC236}">
                  <a16:creationId xmlns:a16="http://schemas.microsoft.com/office/drawing/2014/main" id="{22718A15-02A7-44EC-945E-09F6F019C21F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12;p43">
              <a:extLst>
                <a:ext uri="{FF2B5EF4-FFF2-40B4-BE49-F238E27FC236}">
                  <a16:creationId xmlns:a16="http://schemas.microsoft.com/office/drawing/2014/main" id="{7998563A-88F6-4539-863E-02FB1E01F61E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13;p43">
              <a:extLst>
                <a:ext uri="{FF2B5EF4-FFF2-40B4-BE49-F238E27FC236}">
                  <a16:creationId xmlns:a16="http://schemas.microsoft.com/office/drawing/2014/main" id="{7342F066-BF84-41C1-9F0D-A3391AFFB45D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14;p43">
              <a:extLst>
                <a:ext uri="{FF2B5EF4-FFF2-40B4-BE49-F238E27FC236}">
                  <a16:creationId xmlns:a16="http://schemas.microsoft.com/office/drawing/2014/main" id="{B9EF9766-06D7-4528-9336-E307E20868F9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15;p43">
              <a:extLst>
                <a:ext uri="{FF2B5EF4-FFF2-40B4-BE49-F238E27FC236}">
                  <a16:creationId xmlns:a16="http://schemas.microsoft.com/office/drawing/2014/main" id="{1B1D5F90-AE2B-4876-B31F-94CFA9EC3B83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716;p43">
              <a:extLst>
                <a:ext uri="{FF2B5EF4-FFF2-40B4-BE49-F238E27FC236}">
                  <a16:creationId xmlns:a16="http://schemas.microsoft.com/office/drawing/2014/main" id="{8E1AB187-C214-422E-8ABD-0A1B24580B2A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717;p43">
              <a:extLst>
                <a:ext uri="{FF2B5EF4-FFF2-40B4-BE49-F238E27FC236}">
                  <a16:creationId xmlns:a16="http://schemas.microsoft.com/office/drawing/2014/main" id="{D2BDFED4-701C-4E83-A3FA-B7AE6552DE30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718;p43">
              <a:extLst>
                <a:ext uri="{FF2B5EF4-FFF2-40B4-BE49-F238E27FC236}">
                  <a16:creationId xmlns:a16="http://schemas.microsoft.com/office/drawing/2014/main" id="{D64F291D-3F7B-4420-84DE-F33C1A225BE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719;p43">
              <a:extLst>
                <a:ext uri="{FF2B5EF4-FFF2-40B4-BE49-F238E27FC236}">
                  <a16:creationId xmlns:a16="http://schemas.microsoft.com/office/drawing/2014/main" id="{A678CEBF-03D1-4654-8AD8-C903D0C07302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720;p43">
              <a:extLst>
                <a:ext uri="{FF2B5EF4-FFF2-40B4-BE49-F238E27FC236}">
                  <a16:creationId xmlns:a16="http://schemas.microsoft.com/office/drawing/2014/main" id="{9F7D626D-F12C-4E06-86D0-DA18EDFEDFD0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721;p43">
              <a:extLst>
                <a:ext uri="{FF2B5EF4-FFF2-40B4-BE49-F238E27FC236}">
                  <a16:creationId xmlns:a16="http://schemas.microsoft.com/office/drawing/2014/main" id="{6D37EB7B-825A-4B44-BA9F-AF8D4C60EB7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722;p43">
              <a:extLst>
                <a:ext uri="{FF2B5EF4-FFF2-40B4-BE49-F238E27FC236}">
                  <a16:creationId xmlns:a16="http://schemas.microsoft.com/office/drawing/2014/main" id="{EBE5484D-0E53-4C88-91C8-7811395F57D1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723;p43">
              <a:extLst>
                <a:ext uri="{FF2B5EF4-FFF2-40B4-BE49-F238E27FC236}">
                  <a16:creationId xmlns:a16="http://schemas.microsoft.com/office/drawing/2014/main" id="{6BAFA26E-21CF-4A92-AB9D-A74C9795C2D3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724;p43">
              <a:extLst>
                <a:ext uri="{FF2B5EF4-FFF2-40B4-BE49-F238E27FC236}">
                  <a16:creationId xmlns:a16="http://schemas.microsoft.com/office/drawing/2014/main" id="{F2BEC26D-7F08-4AF2-955D-12404604F8EF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725;p43">
              <a:extLst>
                <a:ext uri="{FF2B5EF4-FFF2-40B4-BE49-F238E27FC236}">
                  <a16:creationId xmlns:a16="http://schemas.microsoft.com/office/drawing/2014/main" id="{048BF036-E467-48B9-AE7C-E6DADB677EAC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726;p43">
              <a:extLst>
                <a:ext uri="{FF2B5EF4-FFF2-40B4-BE49-F238E27FC236}">
                  <a16:creationId xmlns:a16="http://schemas.microsoft.com/office/drawing/2014/main" id="{BEAE2981-6E66-4883-978C-CD71B3F61438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727;p43">
              <a:extLst>
                <a:ext uri="{FF2B5EF4-FFF2-40B4-BE49-F238E27FC236}">
                  <a16:creationId xmlns:a16="http://schemas.microsoft.com/office/drawing/2014/main" id="{D31E8C1E-6A4D-424E-B53A-53CDA9BEB366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728;p43">
              <a:extLst>
                <a:ext uri="{FF2B5EF4-FFF2-40B4-BE49-F238E27FC236}">
                  <a16:creationId xmlns:a16="http://schemas.microsoft.com/office/drawing/2014/main" id="{C8580F59-E7A4-4036-912D-94040D1CAA5B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729;p43">
              <a:extLst>
                <a:ext uri="{FF2B5EF4-FFF2-40B4-BE49-F238E27FC236}">
                  <a16:creationId xmlns:a16="http://schemas.microsoft.com/office/drawing/2014/main" id="{22222D8D-2100-453D-A938-902222769487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730;p43">
              <a:extLst>
                <a:ext uri="{FF2B5EF4-FFF2-40B4-BE49-F238E27FC236}">
                  <a16:creationId xmlns:a16="http://schemas.microsoft.com/office/drawing/2014/main" id="{5B80722B-E702-4B8B-B7E1-0ACF61AA91B9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731;p43">
              <a:extLst>
                <a:ext uri="{FF2B5EF4-FFF2-40B4-BE49-F238E27FC236}">
                  <a16:creationId xmlns:a16="http://schemas.microsoft.com/office/drawing/2014/main" id="{5D1CDBE5-C7A0-4E48-81B1-BA05CBDFDAF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732;p43">
              <a:extLst>
                <a:ext uri="{FF2B5EF4-FFF2-40B4-BE49-F238E27FC236}">
                  <a16:creationId xmlns:a16="http://schemas.microsoft.com/office/drawing/2014/main" id="{85764AF4-C367-43B5-AB16-2BA43BF2E2E5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733;p43">
              <a:extLst>
                <a:ext uri="{FF2B5EF4-FFF2-40B4-BE49-F238E27FC236}">
                  <a16:creationId xmlns:a16="http://schemas.microsoft.com/office/drawing/2014/main" id="{AE969BF2-EC8E-488D-80CD-5DF91F6839A4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734;p43">
              <a:extLst>
                <a:ext uri="{FF2B5EF4-FFF2-40B4-BE49-F238E27FC236}">
                  <a16:creationId xmlns:a16="http://schemas.microsoft.com/office/drawing/2014/main" id="{C9FD7D75-E836-4B1E-AA51-7C69C2A8E767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735;p43">
              <a:extLst>
                <a:ext uri="{FF2B5EF4-FFF2-40B4-BE49-F238E27FC236}">
                  <a16:creationId xmlns:a16="http://schemas.microsoft.com/office/drawing/2014/main" id="{93152822-4B03-4B79-A610-7000F019EB43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736;p43">
              <a:extLst>
                <a:ext uri="{FF2B5EF4-FFF2-40B4-BE49-F238E27FC236}">
                  <a16:creationId xmlns:a16="http://schemas.microsoft.com/office/drawing/2014/main" id="{12B71E00-9156-4358-AD25-E4E5EB788956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737;p43">
              <a:extLst>
                <a:ext uri="{FF2B5EF4-FFF2-40B4-BE49-F238E27FC236}">
                  <a16:creationId xmlns:a16="http://schemas.microsoft.com/office/drawing/2014/main" id="{6DDA3768-427F-4299-8366-7638B9C6487F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738;p43">
              <a:extLst>
                <a:ext uri="{FF2B5EF4-FFF2-40B4-BE49-F238E27FC236}">
                  <a16:creationId xmlns:a16="http://schemas.microsoft.com/office/drawing/2014/main" id="{7625E881-950C-4745-8AD0-C6A7F9F6633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739;p43">
              <a:extLst>
                <a:ext uri="{FF2B5EF4-FFF2-40B4-BE49-F238E27FC236}">
                  <a16:creationId xmlns:a16="http://schemas.microsoft.com/office/drawing/2014/main" id="{DDA07BDE-3499-41F2-8FD7-11DB5EA97BD1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740;p43">
              <a:extLst>
                <a:ext uri="{FF2B5EF4-FFF2-40B4-BE49-F238E27FC236}">
                  <a16:creationId xmlns:a16="http://schemas.microsoft.com/office/drawing/2014/main" id="{B5F508FA-79C1-4760-BB77-3FD04002010A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741;p43">
              <a:extLst>
                <a:ext uri="{FF2B5EF4-FFF2-40B4-BE49-F238E27FC236}">
                  <a16:creationId xmlns:a16="http://schemas.microsoft.com/office/drawing/2014/main" id="{AA6B0E7F-2FB8-4756-A18A-F18A98FC9492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742;p43">
              <a:extLst>
                <a:ext uri="{FF2B5EF4-FFF2-40B4-BE49-F238E27FC236}">
                  <a16:creationId xmlns:a16="http://schemas.microsoft.com/office/drawing/2014/main" id="{E011D94D-EDEE-49AF-A4C5-50C939CECA53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743;p43">
              <a:extLst>
                <a:ext uri="{FF2B5EF4-FFF2-40B4-BE49-F238E27FC236}">
                  <a16:creationId xmlns:a16="http://schemas.microsoft.com/office/drawing/2014/main" id="{554CA815-73ED-4348-AC4A-A23A27A10BAD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744;p43">
              <a:extLst>
                <a:ext uri="{FF2B5EF4-FFF2-40B4-BE49-F238E27FC236}">
                  <a16:creationId xmlns:a16="http://schemas.microsoft.com/office/drawing/2014/main" id="{B381E042-1DE5-4263-AA16-4D047E4E6431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745;p43">
              <a:extLst>
                <a:ext uri="{FF2B5EF4-FFF2-40B4-BE49-F238E27FC236}">
                  <a16:creationId xmlns:a16="http://schemas.microsoft.com/office/drawing/2014/main" id="{76CCD280-C55A-4DE4-A368-96DD2199DD07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746;p43">
              <a:extLst>
                <a:ext uri="{FF2B5EF4-FFF2-40B4-BE49-F238E27FC236}">
                  <a16:creationId xmlns:a16="http://schemas.microsoft.com/office/drawing/2014/main" id="{6884AE60-EB6A-41DF-8811-8EEB0C4652D2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747;p43">
              <a:extLst>
                <a:ext uri="{FF2B5EF4-FFF2-40B4-BE49-F238E27FC236}">
                  <a16:creationId xmlns:a16="http://schemas.microsoft.com/office/drawing/2014/main" id="{0A512D13-FDB9-4CA9-9C1E-FDFE7ACB372C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48;p43">
              <a:extLst>
                <a:ext uri="{FF2B5EF4-FFF2-40B4-BE49-F238E27FC236}">
                  <a16:creationId xmlns:a16="http://schemas.microsoft.com/office/drawing/2014/main" id="{0443E83F-DC09-444B-9DB2-4278CEE470E3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49;p43">
              <a:extLst>
                <a:ext uri="{FF2B5EF4-FFF2-40B4-BE49-F238E27FC236}">
                  <a16:creationId xmlns:a16="http://schemas.microsoft.com/office/drawing/2014/main" id="{CDD10FA5-10AA-485B-864D-AF5E45ADFC33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50;p43">
              <a:extLst>
                <a:ext uri="{FF2B5EF4-FFF2-40B4-BE49-F238E27FC236}">
                  <a16:creationId xmlns:a16="http://schemas.microsoft.com/office/drawing/2014/main" id="{5B30966F-0BD1-4800-9490-8D8D107025DA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51;p43">
              <a:extLst>
                <a:ext uri="{FF2B5EF4-FFF2-40B4-BE49-F238E27FC236}">
                  <a16:creationId xmlns:a16="http://schemas.microsoft.com/office/drawing/2014/main" id="{8D48516E-7C1B-41EE-9CB5-60842F014EAD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52;p43">
              <a:extLst>
                <a:ext uri="{FF2B5EF4-FFF2-40B4-BE49-F238E27FC236}">
                  <a16:creationId xmlns:a16="http://schemas.microsoft.com/office/drawing/2014/main" id="{89680363-CBED-4930-B0FF-D7BB26DE489E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53;p43">
              <a:extLst>
                <a:ext uri="{FF2B5EF4-FFF2-40B4-BE49-F238E27FC236}">
                  <a16:creationId xmlns:a16="http://schemas.microsoft.com/office/drawing/2014/main" id="{40612321-10B2-44E0-B42A-A8D6364F006A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54;p43">
              <a:extLst>
                <a:ext uri="{FF2B5EF4-FFF2-40B4-BE49-F238E27FC236}">
                  <a16:creationId xmlns:a16="http://schemas.microsoft.com/office/drawing/2014/main" id="{A9197807-3550-4A8B-B463-42FC9D113303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55;p43">
              <a:extLst>
                <a:ext uri="{FF2B5EF4-FFF2-40B4-BE49-F238E27FC236}">
                  <a16:creationId xmlns:a16="http://schemas.microsoft.com/office/drawing/2014/main" id="{E3BBBCCA-ED82-46CA-9FC8-612EC1ADB7C0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56;p43">
              <a:extLst>
                <a:ext uri="{FF2B5EF4-FFF2-40B4-BE49-F238E27FC236}">
                  <a16:creationId xmlns:a16="http://schemas.microsoft.com/office/drawing/2014/main" id="{14A20862-3970-4109-8CBA-CE8A9C16C944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57;p43">
              <a:extLst>
                <a:ext uri="{FF2B5EF4-FFF2-40B4-BE49-F238E27FC236}">
                  <a16:creationId xmlns:a16="http://schemas.microsoft.com/office/drawing/2014/main" id="{33FDF4AB-F3C6-4B65-B6C8-424C00D6445F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58;p43">
              <a:extLst>
                <a:ext uri="{FF2B5EF4-FFF2-40B4-BE49-F238E27FC236}">
                  <a16:creationId xmlns:a16="http://schemas.microsoft.com/office/drawing/2014/main" id="{BBF526FF-353C-46CF-97C4-9879D16225DD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59;p43">
              <a:extLst>
                <a:ext uri="{FF2B5EF4-FFF2-40B4-BE49-F238E27FC236}">
                  <a16:creationId xmlns:a16="http://schemas.microsoft.com/office/drawing/2014/main" id="{7D877483-5C8C-4070-93BC-CA8004D3218B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60;p43">
              <a:extLst>
                <a:ext uri="{FF2B5EF4-FFF2-40B4-BE49-F238E27FC236}">
                  <a16:creationId xmlns:a16="http://schemas.microsoft.com/office/drawing/2014/main" id="{86664418-C57B-4FA8-B107-C7F9F0DB86B5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61;p43">
              <a:extLst>
                <a:ext uri="{FF2B5EF4-FFF2-40B4-BE49-F238E27FC236}">
                  <a16:creationId xmlns:a16="http://schemas.microsoft.com/office/drawing/2014/main" id="{340422E7-296E-46A3-9418-6B57188E0C03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62;p43">
              <a:extLst>
                <a:ext uri="{FF2B5EF4-FFF2-40B4-BE49-F238E27FC236}">
                  <a16:creationId xmlns:a16="http://schemas.microsoft.com/office/drawing/2014/main" id="{9FEB5F68-3712-47BC-91D3-7BB8E1220D09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63;p43">
              <a:extLst>
                <a:ext uri="{FF2B5EF4-FFF2-40B4-BE49-F238E27FC236}">
                  <a16:creationId xmlns:a16="http://schemas.microsoft.com/office/drawing/2014/main" id="{B384C674-8CF7-45AD-87C8-C49DE0E23A3D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64;p43">
              <a:extLst>
                <a:ext uri="{FF2B5EF4-FFF2-40B4-BE49-F238E27FC236}">
                  <a16:creationId xmlns:a16="http://schemas.microsoft.com/office/drawing/2014/main" id="{96581587-F69E-4C8D-82D0-385B87E52E2D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65;p43">
              <a:extLst>
                <a:ext uri="{FF2B5EF4-FFF2-40B4-BE49-F238E27FC236}">
                  <a16:creationId xmlns:a16="http://schemas.microsoft.com/office/drawing/2014/main" id="{38A18423-ED1B-4ED5-92AC-71DF181A6157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66;p43">
              <a:extLst>
                <a:ext uri="{FF2B5EF4-FFF2-40B4-BE49-F238E27FC236}">
                  <a16:creationId xmlns:a16="http://schemas.microsoft.com/office/drawing/2014/main" id="{A4F664AB-3801-42E9-81C4-673F9035AC76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67;p43">
              <a:extLst>
                <a:ext uri="{FF2B5EF4-FFF2-40B4-BE49-F238E27FC236}">
                  <a16:creationId xmlns:a16="http://schemas.microsoft.com/office/drawing/2014/main" id="{B93E0AB5-ECFA-4498-8815-B09B3A5EA0DC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68;p43">
              <a:extLst>
                <a:ext uri="{FF2B5EF4-FFF2-40B4-BE49-F238E27FC236}">
                  <a16:creationId xmlns:a16="http://schemas.microsoft.com/office/drawing/2014/main" id="{DAEA59A5-79CF-402B-A7EA-932E30B28B1C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69;p43">
              <a:extLst>
                <a:ext uri="{FF2B5EF4-FFF2-40B4-BE49-F238E27FC236}">
                  <a16:creationId xmlns:a16="http://schemas.microsoft.com/office/drawing/2014/main" id="{4A98F6A0-4D86-43BB-972B-A69EFD99835F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70;p43">
              <a:extLst>
                <a:ext uri="{FF2B5EF4-FFF2-40B4-BE49-F238E27FC236}">
                  <a16:creationId xmlns:a16="http://schemas.microsoft.com/office/drawing/2014/main" id="{2BCE5140-DA1E-4367-9ABC-1482E9AA1E95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71;p43">
              <a:extLst>
                <a:ext uri="{FF2B5EF4-FFF2-40B4-BE49-F238E27FC236}">
                  <a16:creationId xmlns:a16="http://schemas.microsoft.com/office/drawing/2014/main" id="{7FCF8D42-FC64-4C9B-A835-CD89F9739EAA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72;p43">
              <a:extLst>
                <a:ext uri="{FF2B5EF4-FFF2-40B4-BE49-F238E27FC236}">
                  <a16:creationId xmlns:a16="http://schemas.microsoft.com/office/drawing/2014/main" id="{CA0337BA-DE57-4769-808F-5B259CB811E5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73;p43">
              <a:extLst>
                <a:ext uri="{FF2B5EF4-FFF2-40B4-BE49-F238E27FC236}">
                  <a16:creationId xmlns:a16="http://schemas.microsoft.com/office/drawing/2014/main" id="{5257B3FD-DB5F-4595-AFFE-FC8A04F162B0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74;p43">
              <a:extLst>
                <a:ext uri="{FF2B5EF4-FFF2-40B4-BE49-F238E27FC236}">
                  <a16:creationId xmlns:a16="http://schemas.microsoft.com/office/drawing/2014/main" id="{277E5E64-E383-4D3C-9FD7-06713B724698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75;p43">
              <a:extLst>
                <a:ext uri="{FF2B5EF4-FFF2-40B4-BE49-F238E27FC236}">
                  <a16:creationId xmlns:a16="http://schemas.microsoft.com/office/drawing/2014/main" id="{6E2B04AC-F3AE-4B74-B728-F9677D1878E0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76;p43">
              <a:extLst>
                <a:ext uri="{FF2B5EF4-FFF2-40B4-BE49-F238E27FC236}">
                  <a16:creationId xmlns:a16="http://schemas.microsoft.com/office/drawing/2014/main" id="{FCCE4872-E03B-4541-B5F1-69508726A12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77;p43">
              <a:extLst>
                <a:ext uri="{FF2B5EF4-FFF2-40B4-BE49-F238E27FC236}">
                  <a16:creationId xmlns:a16="http://schemas.microsoft.com/office/drawing/2014/main" id="{B65BFF53-B03D-461D-8C3F-1D2E5E208459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78;p43">
              <a:extLst>
                <a:ext uri="{FF2B5EF4-FFF2-40B4-BE49-F238E27FC236}">
                  <a16:creationId xmlns:a16="http://schemas.microsoft.com/office/drawing/2014/main" id="{1A58BFBF-66C0-47AC-954A-8AD07F2EBE04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79;p43">
              <a:extLst>
                <a:ext uri="{FF2B5EF4-FFF2-40B4-BE49-F238E27FC236}">
                  <a16:creationId xmlns:a16="http://schemas.microsoft.com/office/drawing/2014/main" id="{4431DA2A-9924-4892-A504-0F4C74B9AFDD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80;p43">
              <a:extLst>
                <a:ext uri="{FF2B5EF4-FFF2-40B4-BE49-F238E27FC236}">
                  <a16:creationId xmlns:a16="http://schemas.microsoft.com/office/drawing/2014/main" id="{3FB21A86-F8B6-4ECC-8AF1-F43A2B1BAE05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81;p43">
              <a:extLst>
                <a:ext uri="{FF2B5EF4-FFF2-40B4-BE49-F238E27FC236}">
                  <a16:creationId xmlns:a16="http://schemas.microsoft.com/office/drawing/2014/main" id="{7E4A530D-105D-4B05-8183-821C15118435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82;p43">
              <a:extLst>
                <a:ext uri="{FF2B5EF4-FFF2-40B4-BE49-F238E27FC236}">
                  <a16:creationId xmlns:a16="http://schemas.microsoft.com/office/drawing/2014/main" id="{A38A2407-1BBD-4A9C-AAC3-EC9FABFACA9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83;p43">
              <a:extLst>
                <a:ext uri="{FF2B5EF4-FFF2-40B4-BE49-F238E27FC236}">
                  <a16:creationId xmlns:a16="http://schemas.microsoft.com/office/drawing/2014/main" id="{C2F9AE9D-ABE3-4A8A-8717-2B67FB7671BB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84;p43">
              <a:extLst>
                <a:ext uri="{FF2B5EF4-FFF2-40B4-BE49-F238E27FC236}">
                  <a16:creationId xmlns:a16="http://schemas.microsoft.com/office/drawing/2014/main" id="{FF7BF490-0910-4B10-A963-4FD0334EEC9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85;p43">
              <a:extLst>
                <a:ext uri="{FF2B5EF4-FFF2-40B4-BE49-F238E27FC236}">
                  <a16:creationId xmlns:a16="http://schemas.microsoft.com/office/drawing/2014/main" id="{CD9F74E7-B108-47E6-8779-65BE6B9D059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86;p43">
              <a:extLst>
                <a:ext uri="{FF2B5EF4-FFF2-40B4-BE49-F238E27FC236}">
                  <a16:creationId xmlns:a16="http://schemas.microsoft.com/office/drawing/2014/main" id="{2A392F81-0F67-4EE7-AA3E-CA326E3C73BF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87;p43">
              <a:extLst>
                <a:ext uri="{FF2B5EF4-FFF2-40B4-BE49-F238E27FC236}">
                  <a16:creationId xmlns:a16="http://schemas.microsoft.com/office/drawing/2014/main" id="{FF729F12-BFCC-49A6-8E00-FF31917445CE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88;p43">
              <a:extLst>
                <a:ext uri="{FF2B5EF4-FFF2-40B4-BE49-F238E27FC236}">
                  <a16:creationId xmlns:a16="http://schemas.microsoft.com/office/drawing/2014/main" id="{C59F93BD-34A5-480F-A68B-4A1028012300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89;p43">
              <a:extLst>
                <a:ext uri="{FF2B5EF4-FFF2-40B4-BE49-F238E27FC236}">
                  <a16:creationId xmlns:a16="http://schemas.microsoft.com/office/drawing/2014/main" id="{1597CBD4-87DC-4FDD-9DDD-A65C3AA5EC44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90;p43">
              <a:extLst>
                <a:ext uri="{FF2B5EF4-FFF2-40B4-BE49-F238E27FC236}">
                  <a16:creationId xmlns:a16="http://schemas.microsoft.com/office/drawing/2014/main" id="{10461317-AAF3-4D65-A3B9-666E0FAF8A3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91;p43">
              <a:extLst>
                <a:ext uri="{FF2B5EF4-FFF2-40B4-BE49-F238E27FC236}">
                  <a16:creationId xmlns:a16="http://schemas.microsoft.com/office/drawing/2014/main" id="{812823A5-03FF-4169-A8FE-BECA8EBABCA7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92;p43">
              <a:extLst>
                <a:ext uri="{FF2B5EF4-FFF2-40B4-BE49-F238E27FC236}">
                  <a16:creationId xmlns:a16="http://schemas.microsoft.com/office/drawing/2014/main" id="{1BFB288F-57CA-4F29-B27C-262059F53B42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93;p43">
              <a:extLst>
                <a:ext uri="{FF2B5EF4-FFF2-40B4-BE49-F238E27FC236}">
                  <a16:creationId xmlns:a16="http://schemas.microsoft.com/office/drawing/2014/main" id="{44029D0C-30B0-4937-8AC3-839D02C566BE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94;p43">
              <a:extLst>
                <a:ext uri="{FF2B5EF4-FFF2-40B4-BE49-F238E27FC236}">
                  <a16:creationId xmlns:a16="http://schemas.microsoft.com/office/drawing/2014/main" id="{BA62154D-3432-471D-9A0C-739D8AE410D4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95;p43">
              <a:extLst>
                <a:ext uri="{FF2B5EF4-FFF2-40B4-BE49-F238E27FC236}">
                  <a16:creationId xmlns:a16="http://schemas.microsoft.com/office/drawing/2014/main" id="{1AEC227C-3BDE-4ECC-8E5D-AD5486B8926A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96;p43">
              <a:extLst>
                <a:ext uri="{FF2B5EF4-FFF2-40B4-BE49-F238E27FC236}">
                  <a16:creationId xmlns:a16="http://schemas.microsoft.com/office/drawing/2014/main" id="{996B36C2-064A-4E95-9897-C1B09F50F6FB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97;p43">
              <a:extLst>
                <a:ext uri="{FF2B5EF4-FFF2-40B4-BE49-F238E27FC236}">
                  <a16:creationId xmlns:a16="http://schemas.microsoft.com/office/drawing/2014/main" id="{F458013A-FD8E-4635-A685-B80AF3DD840B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98;p43">
              <a:extLst>
                <a:ext uri="{FF2B5EF4-FFF2-40B4-BE49-F238E27FC236}">
                  <a16:creationId xmlns:a16="http://schemas.microsoft.com/office/drawing/2014/main" id="{D08B7C17-D0FE-4086-9B2B-F7B9B8B4B5BC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99;p43">
              <a:extLst>
                <a:ext uri="{FF2B5EF4-FFF2-40B4-BE49-F238E27FC236}">
                  <a16:creationId xmlns:a16="http://schemas.microsoft.com/office/drawing/2014/main" id="{760BB2FF-52F7-4B51-ACB2-5AA93F536FD3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800;p43">
              <a:extLst>
                <a:ext uri="{FF2B5EF4-FFF2-40B4-BE49-F238E27FC236}">
                  <a16:creationId xmlns:a16="http://schemas.microsoft.com/office/drawing/2014/main" id="{2B283EB5-910D-41DC-B28B-9EE9278493C0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801;p43">
              <a:extLst>
                <a:ext uri="{FF2B5EF4-FFF2-40B4-BE49-F238E27FC236}">
                  <a16:creationId xmlns:a16="http://schemas.microsoft.com/office/drawing/2014/main" id="{E84FFDBD-308A-4E80-A130-28E3542A3C8B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802;p43">
              <a:extLst>
                <a:ext uri="{FF2B5EF4-FFF2-40B4-BE49-F238E27FC236}">
                  <a16:creationId xmlns:a16="http://schemas.microsoft.com/office/drawing/2014/main" id="{B073E9BD-7C0C-479B-A8D7-388D1E9A3474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803;p43">
              <a:extLst>
                <a:ext uri="{FF2B5EF4-FFF2-40B4-BE49-F238E27FC236}">
                  <a16:creationId xmlns:a16="http://schemas.microsoft.com/office/drawing/2014/main" id="{91EDECDD-EF01-49AB-851F-E15EA5C92F60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804;p43">
              <a:extLst>
                <a:ext uri="{FF2B5EF4-FFF2-40B4-BE49-F238E27FC236}">
                  <a16:creationId xmlns:a16="http://schemas.microsoft.com/office/drawing/2014/main" id="{6FD393C6-B95F-4EFC-AEBF-A6CB2561BA83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805;p43">
              <a:extLst>
                <a:ext uri="{FF2B5EF4-FFF2-40B4-BE49-F238E27FC236}">
                  <a16:creationId xmlns:a16="http://schemas.microsoft.com/office/drawing/2014/main" id="{21486323-F398-44C1-8066-CCA18484096D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806;p43">
              <a:extLst>
                <a:ext uri="{FF2B5EF4-FFF2-40B4-BE49-F238E27FC236}">
                  <a16:creationId xmlns:a16="http://schemas.microsoft.com/office/drawing/2014/main" id="{9476EC41-DCE9-4E5A-9708-0490DF6D5E1D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807;p43">
              <a:extLst>
                <a:ext uri="{FF2B5EF4-FFF2-40B4-BE49-F238E27FC236}">
                  <a16:creationId xmlns:a16="http://schemas.microsoft.com/office/drawing/2014/main" id="{2DD9E0EB-1699-42B5-A76C-ABCA3EF518DB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808;p43">
              <a:extLst>
                <a:ext uri="{FF2B5EF4-FFF2-40B4-BE49-F238E27FC236}">
                  <a16:creationId xmlns:a16="http://schemas.microsoft.com/office/drawing/2014/main" id="{31D9E04F-3BF8-425F-9511-165334C30320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809;p43">
              <a:extLst>
                <a:ext uri="{FF2B5EF4-FFF2-40B4-BE49-F238E27FC236}">
                  <a16:creationId xmlns:a16="http://schemas.microsoft.com/office/drawing/2014/main" id="{C0C25C8E-FB32-4F06-B3DD-AD5B34CB283A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810;p43">
              <a:extLst>
                <a:ext uri="{FF2B5EF4-FFF2-40B4-BE49-F238E27FC236}">
                  <a16:creationId xmlns:a16="http://schemas.microsoft.com/office/drawing/2014/main" id="{96843463-E3A8-4DE6-B42C-D467AAF52111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61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37"/>
          <p:cNvSpPr txBox="1">
            <a:spLocks noGrp="1"/>
          </p:cNvSpPr>
          <p:nvPr>
            <p:ph type="ctrTitle"/>
          </p:nvPr>
        </p:nvSpPr>
        <p:spPr>
          <a:xfrm>
            <a:off x="1416739" y="330102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5"/>
                </a:solidFill>
              </a:rPr>
              <a:t>What WE did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157" name="Google Shape;5157;p37"/>
          <p:cNvSpPr txBox="1">
            <a:spLocks noGrp="1"/>
          </p:cNvSpPr>
          <p:nvPr>
            <p:ph type="subTitle" idx="2"/>
          </p:nvPr>
        </p:nvSpPr>
        <p:spPr>
          <a:xfrm>
            <a:off x="4394400" y="910355"/>
            <a:ext cx="821309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1:</a:t>
            </a:r>
          </a:p>
        </p:txBody>
      </p:sp>
      <p:sp>
        <p:nvSpPr>
          <p:cNvPr id="5159" name="Google Shape;5159;p37"/>
          <p:cNvSpPr txBox="1">
            <a:spLocks noGrp="1"/>
          </p:cNvSpPr>
          <p:nvPr>
            <p:ph type="subTitle" idx="4"/>
          </p:nvPr>
        </p:nvSpPr>
        <p:spPr>
          <a:xfrm>
            <a:off x="4399020" y="3457702"/>
            <a:ext cx="884371" cy="50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4: </a:t>
            </a:r>
          </a:p>
        </p:txBody>
      </p:sp>
      <p:sp>
        <p:nvSpPr>
          <p:cNvPr id="5161" name="Google Shape;5161;p37"/>
          <p:cNvSpPr txBox="1">
            <a:spLocks noGrp="1"/>
          </p:cNvSpPr>
          <p:nvPr>
            <p:ph type="subTitle" idx="6"/>
          </p:nvPr>
        </p:nvSpPr>
        <p:spPr>
          <a:xfrm>
            <a:off x="4329117" y="1825180"/>
            <a:ext cx="82919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2: </a:t>
            </a:r>
          </a:p>
        </p:txBody>
      </p:sp>
      <p:grpSp>
        <p:nvGrpSpPr>
          <p:cNvPr id="111" name="Google Shape;6811;p43">
            <a:extLst>
              <a:ext uri="{FF2B5EF4-FFF2-40B4-BE49-F238E27FC236}">
                <a16:creationId xmlns:a16="http://schemas.microsoft.com/office/drawing/2014/main" id="{692682C1-FC53-4ECF-BBBA-9C214D077314}"/>
              </a:ext>
            </a:extLst>
          </p:cNvPr>
          <p:cNvGrpSpPr/>
          <p:nvPr/>
        </p:nvGrpSpPr>
        <p:grpSpPr>
          <a:xfrm>
            <a:off x="378831" y="1393465"/>
            <a:ext cx="2955176" cy="3051789"/>
            <a:chOff x="3016525" y="1654900"/>
            <a:chExt cx="2090242" cy="2062026"/>
          </a:xfrm>
        </p:grpSpPr>
        <p:sp>
          <p:nvSpPr>
            <p:cNvPr id="116" name="Google Shape;6816;p43">
              <a:extLst>
                <a:ext uri="{FF2B5EF4-FFF2-40B4-BE49-F238E27FC236}">
                  <a16:creationId xmlns:a16="http://schemas.microsoft.com/office/drawing/2014/main" id="{E1F64FEA-416D-4670-8BCE-3EC158B558F8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817;p43">
              <a:extLst>
                <a:ext uri="{FF2B5EF4-FFF2-40B4-BE49-F238E27FC236}">
                  <a16:creationId xmlns:a16="http://schemas.microsoft.com/office/drawing/2014/main" id="{A3BF4691-1059-48E0-9192-00FEEC74DA70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818;p43">
              <a:extLst>
                <a:ext uri="{FF2B5EF4-FFF2-40B4-BE49-F238E27FC236}">
                  <a16:creationId xmlns:a16="http://schemas.microsoft.com/office/drawing/2014/main" id="{64F48303-A14F-4866-9B7C-AF229046C512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819;p43">
              <a:extLst>
                <a:ext uri="{FF2B5EF4-FFF2-40B4-BE49-F238E27FC236}">
                  <a16:creationId xmlns:a16="http://schemas.microsoft.com/office/drawing/2014/main" id="{5C26844B-B591-48DE-B8DC-D1F13CA01D46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820;p43">
              <a:extLst>
                <a:ext uri="{FF2B5EF4-FFF2-40B4-BE49-F238E27FC236}">
                  <a16:creationId xmlns:a16="http://schemas.microsoft.com/office/drawing/2014/main" id="{A6E0E57A-5B91-433A-8566-DB051C9E9884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821;p43">
              <a:extLst>
                <a:ext uri="{FF2B5EF4-FFF2-40B4-BE49-F238E27FC236}">
                  <a16:creationId xmlns:a16="http://schemas.microsoft.com/office/drawing/2014/main" id="{9321403C-DC1D-4C07-9C13-F039C14A4C69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822;p43">
              <a:extLst>
                <a:ext uri="{FF2B5EF4-FFF2-40B4-BE49-F238E27FC236}">
                  <a16:creationId xmlns:a16="http://schemas.microsoft.com/office/drawing/2014/main" id="{B0076C62-E055-4C65-B841-9D859673E75E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823;p43">
              <a:extLst>
                <a:ext uri="{FF2B5EF4-FFF2-40B4-BE49-F238E27FC236}">
                  <a16:creationId xmlns:a16="http://schemas.microsoft.com/office/drawing/2014/main" id="{0C557AE1-7459-413A-BDFD-439919A2D548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824;p43">
              <a:extLst>
                <a:ext uri="{FF2B5EF4-FFF2-40B4-BE49-F238E27FC236}">
                  <a16:creationId xmlns:a16="http://schemas.microsoft.com/office/drawing/2014/main" id="{9308DB2F-5BB9-4B16-8D3D-16DBCCEF5241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825;p43">
              <a:extLst>
                <a:ext uri="{FF2B5EF4-FFF2-40B4-BE49-F238E27FC236}">
                  <a16:creationId xmlns:a16="http://schemas.microsoft.com/office/drawing/2014/main" id="{E0EF7F12-2929-4B72-9911-14882342CABC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826;p43">
              <a:extLst>
                <a:ext uri="{FF2B5EF4-FFF2-40B4-BE49-F238E27FC236}">
                  <a16:creationId xmlns:a16="http://schemas.microsoft.com/office/drawing/2014/main" id="{7A45133A-4888-4FD7-94A7-3C2FF07FB8E4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6827;p43">
              <a:extLst>
                <a:ext uri="{FF2B5EF4-FFF2-40B4-BE49-F238E27FC236}">
                  <a16:creationId xmlns:a16="http://schemas.microsoft.com/office/drawing/2014/main" id="{536AE3C7-F555-4237-8517-1865BB267544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828;p43">
              <a:extLst>
                <a:ext uri="{FF2B5EF4-FFF2-40B4-BE49-F238E27FC236}">
                  <a16:creationId xmlns:a16="http://schemas.microsoft.com/office/drawing/2014/main" id="{E94C7A3E-5C4E-4321-8514-01FD0A7A672E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829;p43">
              <a:extLst>
                <a:ext uri="{FF2B5EF4-FFF2-40B4-BE49-F238E27FC236}">
                  <a16:creationId xmlns:a16="http://schemas.microsoft.com/office/drawing/2014/main" id="{FE85E68C-12B6-410D-8D56-0058C0EFDCAD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830;p43">
              <a:extLst>
                <a:ext uri="{FF2B5EF4-FFF2-40B4-BE49-F238E27FC236}">
                  <a16:creationId xmlns:a16="http://schemas.microsoft.com/office/drawing/2014/main" id="{4BFF8CDC-2248-4689-B1CB-585CF2D29543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831;p43">
              <a:extLst>
                <a:ext uri="{FF2B5EF4-FFF2-40B4-BE49-F238E27FC236}">
                  <a16:creationId xmlns:a16="http://schemas.microsoft.com/office/drawing/2014/main" id="{D8CD9D79-112C-486B-890C-EF3581FE3B62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832;p43">
              <a:extLst>
                <a:ext uri="{FF2B5EF4-FFF2-40B4-BE49-F238E27FC236}">
                  <a16:creationId xmlns:a16="http://schemas.microsoft.com/office/drawing/2014/main" id="{99DB02E7-6181-4938-9C91-B2FE6DEEF4F0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833;p43">
              <a:extLst>
                <a:ext uri="{FF2B5EF4-FFF2-40B4-BE49-F238E27FC236}">
                  <a16:creationId xmlns:a16="http://schemas.microsoft.com/office/drawing/2014/main" id="{37CE9F53-2E97-48D9-8744-E6531396FE84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834;p43">
              <a:extLst>
                <a:ext uri="{FF2B5EF4-FFF2-40B4-BE49-F238E27FC236}">
                  <a16:creationId xmlns:a16="http://schemas.microsoft.com/office/drawing/2014/main" id="{976A50E1-9B1F-42B2-9AC6-2988F94C5028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6839;p43">
              <a:extLst>
                <a:ext uri="{FF2B5EF4-FFF2-40B4-BE49-F238E27FC236}">
                  <a16:creationId xmlns:a16="http://schemas.microsoft.com/office/drawing/2014/main" id="{1BF68212-41F8-4F2F-A7F9-9DB8A14C9BD4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40;p43">
              <a:extLst>
                <a:ext uri="{FF2B5EF4-FFF2-40B4-BE49-F238E27FC236}">
                  <a16:creationId xmlns:a16="http://schemas.microsoft.com/office/drawing/2014/main" id="{F87E676A-5A1F-487C-ABA1-4F0CB6C76F7C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41;p43">
              <a:extLst>
                <a:ext uri="{FF2B5EF4-FFF2-40B4-BE49-F238E27FC236}">
                  <a16:creationId xmlns:a16="http://schemas.microsoft.com/office/drawing/2014/main" id="{D4EAF57D-6CEB-4640-949C-341A8353B51F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842;p43">
              <a:extLst>
                <a:ext uri="{FF2B5EF4-FFF2-40B4-BE49-F238E27FC236}">
                  <a16:creationId xmlns:a16="http://schemas.microsoft.com/office/drawing/2014/main" id="{832AFD06-E343-4585-B9C3-5FC6C63371AF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43;p43">
              <a:extLst>
                <a:ext uri="{FF2B5EF4-FFF2-40B4-BE49-F238E27FC236}">
                  <a16:creationId xmlns:a16="http://schemas.microsoft.com/office/drawing/2014/main" id="{1DBD1CC9-777B-43DB-BCC6-7A68163A933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44;p43">
              <a:extLst>
                <a:ext uri="{FF2B5EF4-FFF2-40B4-BE49-F238E27FC236}">
                  <a16:creationId xmlns:a16="http://schemas.microsoft.com/office/drawing/2014/main" id="{893C90A8-C6DA-4D25-BA5F-33CBFBE73B51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845;p43">
              <a:extLst>
                <a:ext uri="{FF2B5EF4-FFF2-40B4-BE49-F238E27FC236}">
                  <a16:creationId xmlns:a16="http://schemas.microsoft.com/office/drawing/2014/main" id="{3A89FE57-A92D-478F-A93B-21B0E8B8F48E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846;p43">
              <a:extLst>
                <a:ext uri="{FF2B5EF4-FFF2-40B4-BE49-F238E27FC236}">
                  <a16:creationId xmlns:a16="http://schemas.microsoft.com/office/drawing/2014/main" id="{B95A2451-97CB-4F76-8408-4B784EBBDB53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847;p43">
              <a:extLst>
                <a:ext uri="{FF2B5EF4-FFF2-40B4-BE49-F238E27FC236}">
                  <a16:creationId xmlns:a16="http://schemas.microsoft.com/office/drawing/2014/main" id="{A431178E-9F13-4E41-BE98-C703505BE62C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848;p43">
              <a:extLst>
                <a:ext uri="{FF2B5EF4-FFF2-40B4-BE49-F238E27FC236}">
                  <a16:creationId xmlns:a16="http://schemas.microsoft.com/office/drawing/2014/main" id="{7EC00163-403F-4CDA-B8D4-EBECFBC932BA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849;p43">
              <a:extLst>
                <a:ext uri="{FF2B5EF4-FFF2-40B4-BE49-F238E27FC236}">
                  <a16:creationId xmlns:a16="http://schemas.microsoft.com/office/drawing/2014/main" id="{D9B48E5C-365B-4295-B303-2AAA6C3A71E5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850;p43">
              <a:extLst>
                <a:ext uri="{FF2B5EF4-FFF2-40B4-BE49-F238E27FC236}">
                  <a16:creationId xmlns:a16="http://schemas.microsoft.com/office/drawing/2014/main" id="{8F39B48C-5ED5-4940-AAA9-EF8B0991CFF0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851;p43">
              <a:extLst>
                <a:ext uri="{FF2B5EF4-FFF2-40B4-BE49-F238E27FC236}">
                  <a16:creationId xmlns:a16="http://schemas.microsoft.com/office/drawing/2014/main" id="{734B1C80-3F77-40BB-9D04-576B6FDA768F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852;p43">
              <a:extLst>
                <a:ext uri="{FF2B5EF4-FFF2-40B4-BE49-F238E27FC236}">
                  <a16:creationId xmlns:a16="http://schemas.microsoft.com/office/drawing/2014/main" id="{2F226F14-9ABC-4CDC-AFEE-4C3BB3071CF3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853;p43">
              <a:extLst>
                <a:ext uri="{FF2B5EF4-FFF2-40B4-BE49-F238E27FC236}">
                  <a16:creationId xmlns:a16="http://schemas.microsoft.com/office/drawing/2014/main" id="{2C1DF0F0-DE71-4409-8BC5-560BAF87649E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854;p43">
              <a:extLst>
                <a:ext uri="{FF2B5EF4-FFF2-40B4-BE49-F238E27FC236}">
                  <a16:creationId xmlns:a16="http://schemas.microsoft.com/office/drawing/2014/main" id="{6EAC87E3-17A0-40C7-8418-3E9347B01522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855;p43">
              <a:extLst>
                <a:ext uri="{FF2B5EF4-FFF2-40B4-BE49-F238E27FC236}">
                  <a16:creationId xmlns:a16="http://schemas.microsoft.com/office/drawing/2014/main" id="{67B6D979-9896-4162-9292-5430B98D6D78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856;p43">
              <a:extLst>
                <a:ext uri="{FF2B5EF4-FFF2-40B4-BE49-F238E27FC236}">
                  <a16:creationId xmlns:a16="http://schemas.microsoft.com/office/drawing/2014/main" id="{14CBAB4B-9296-4F9B-83EB-9E52EDFB7508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857;p43">
              <a:extLst>
                <a:ext uri="{FF2B5EF4-FFF2-40B4-BE49-F238E27FC236}">
                  <a16:creationId xmlns:a16="http://schemas.microsoft.com/office/drawing/2014/main" id="{208C78A9-9174-470F-A815-894E4CEB383E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858;p43">
              <a:extLst>
                <a:ext uri="{FF2B5EF4-FFF2-40B4-BE49-F238E27FC236}">
                  <a16:creationId xmlns:a16="http://schemas.microsoft.com/office/drawing/2014/main" id="{4A88D8C3-EE95-4EC6-9A72-9A0B14FB6786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859;p43">
              <a:extLst>
                <a:ext uri="{FF2B5EF4-FFF2-40B4-BE49-F238E27FC236}">
                  <a16:creationId xmlns:a16="http://schemas.microsoft.com/office/drawing/2014/main" id="{09DB6643-B35E-413F-AD44-83ACE336456B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60;p43">
              <a:extLst>
                <a:ext uri="{FF2B5EF4-FFF2-40B4-BE49-F238E27FC236}">
                  <a16:creationId xmlns:a16="http://schemas.microsoft.com/office/drawing/2014/main" id="{A630FC48-93D8-4A36-B9C1-42083F93BD5C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861;p43">
              <a:extLst>
                <a:ext uri="{FF2B5EF4-FFF2-40B4-BE49-F238E27FC236}">
                  <a16:creationId xmlns:a16="http://schemas.microsoft.com/office/drawing/2014/main" id="{685BD083-09AC-49C7-A09A-BB09759D14D6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862;p43">
              <a:extLst>
                <a:ext uri="{FF2B5EF4-FFF2-40B4-BE49-F238E27FC236}">
                  <a16:creationId xmlns:a16="http://schemas.microsoft.com/office/drawing/2014/main" id="{9FD493BC-0719-413C-B169-30E4BEA3A50C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863;p43">
              <a:extLst>
                <a:ext uri="{FF2B5EF4-FFF2-40B4-BE49-F238E27FC236}">
                  <a16:creationId xmlns:a16="http://schemas.microsoft.com/office/drawing/2014/main" id="{49DA810D-B9C9-4789-A85D-A1BF5713B0DE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864;p43">
              <a:extLst>
                <a:ext uri="{FF2B5EF4-FFF2-40B4-BE49-F238E27FC236}">
                  <a16:creationId xmlns:a16="http://schemas.microsoft.com/office/drawing/2014/main" id="{AD7A1CDE-4015-4CE8-9708-DD8B04A4D536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865;p43">
              <a:extLst>
                <a:ext uri="{FF2B5EF4-FFF2-40B4-BE49-F238E27FC236}">
                  <a16:creationId xmlns:a16="http://schemas.microsoft.com/office/drawing/2014/main" id="{F21E8CF1-E0FF-4AA5-B59B-864175B278D0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866;p43">
              <a:extLst>
                <a:ext uri="{FF2B5EF4-FFF2-40B4-BE49-F238E27FC236}">
                  <a16:creationId xmlns:a16="http://schemas.microsoft.com/office/drawing/2014/main" id="{633BCD81-97F4-4304-971A-3BD89D8946C0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867;p43">
              <a:extLst>
                <a:ext uri="{FF2B5EF4-FFF2-40B4-BE49-F238E27FC236}">
                  <a16:creationId xmlns:a16="http://schemas.microsoft.com/office/drawing/2014/main" id="{7C6C8F9F-14C1-4DCB-BC1A-D14DAF81C4C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868;p43">
              <a:extLst>
                <a:ext uri="{FF2B5EF4-FFF2-40B4-BE49-F238E27FC236}">
                  <a16:creationId xmlns:a16="http://schemas.microsoft.com/office/drawing/2014/main" id="{6DDFB01E-D13A-4418-8D09-317070416B50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869;p43">
              <a:extLst>
                <a:ext uri="{FF2B5EF4-FFF2-40B4-BE49-F238E27FC236}">
                  <a16:creationId xmlns:a16="http://schemas.microsoft.com/office/drawing/2014/main" id="{BC16746B-A35F-481A-BA0E-25B4F4AA8D09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870;p43">
              <a:extLst>
                <a:ext uri="{FF2B5EF4-FFF2-40B4-BE49-F238E27FC236}">
                  <a16:creationId xmlns:a16="http://schemas.microsoft.com/office/drawing/2014/main" id="{076C87F6-D931-40D0-8EA3-BD7A35CB8A69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871;p43">
              <a:extLst>
                <a:ext uri="{FF2B5EF4-FFF2-40B4-BE49-F238E27FC236}">
                  <a16:creationId xmlns:a16="http://schemas.microsoft.com/office/drawing/2014/main" id="{EB471F88-BA38-46A2-A177-48F56EAA158B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872;p43">
              <a:extLst>
                <a:ext uri="{FF2B5EF4-FFF2-40B4-BE49-F238E27FC236}">
                  <a16:creationId xmlns:a16="http://schemas.microsoft.com/office/drawing/2014/main" id="{4281E2EF-33AC-4E36-A506-894A5954A4B4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873;p43">
              <a:extLst>
                <a:ext uri="{FF2B5EF4-FFF2-40B4-BE49-F238E27FC236}">
                  <a16:creationId xmlns:a16="http://schemas.microsoft.com/office/drawing/2014/main" id="{ECC32E7F-5B89-4910-8340-B7717A219070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874;p43">
              <a:extLst>
                <a:ext uri="{FF2B5EF4-FFF2-40B4-BE49-F238E27FC236}">
                  <a16:creationId xmlns:a16="http://schemas.microsoft.com/office/drawing/2014/main" id="{B69DC210-63E0-460A-BEFB-193A6B51D7DE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875;p43">
              <a:extLst>
                <a:ext uri="{FF2B5EF4-FFF2-40B4-BE49-F238E27FC236}">
                  <a16:creationId xmlns:a16="http://schemas.microsoft.com/office/drawing/2014/main" id="{3BD6F74B-40D9-4DDA-884E-20BA297E7FC2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876;p43">
              <a:extLst>
                <a:ext uri="{FF2B5EF4-FFF2-40B4-BE49-F238E27FC236}">
                  <a16:creationId xmlns:a16="http://schemas.microsoft.com/office/drawing/2014/main" id="{41993948-228D-49DC-8369-F3CB7FBB1A8C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877;p43">
              <a:extLst>
                <a:ext uri="{FF2B5EF4-FFF2-40B4-BE49-F238E27FC236}">
                  <a16:creationId xmlns:a16="http://schemas.microsoft.com/office/drawing/2014/main" id="{DC7C9C80-4CA7-4D0D-A281-55F852C7F51E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878;p43">
              <a:extLst>
                <a:ext uri="{FF2B5EF4-FFF2-40B4-BE49-F238E27FC236}">
                  <a16:creationId xmlns:a16="http://schemas.microsoft.com/office/drawing/2014/main" id="{AD6EA936-3954-49B3-9ECF-95CDCAEAF100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879;p43">
              <a:extLst>
                <a:ext uri="{FF2B5EF4-FFF2-40B4-BE49-F238E27FC236}">
                  <a16:creationId xmlns:a16="http://schemas.microsoft.com/office/drawing/2014/main" id="{A6C30219-6095-4278-A971-440B485FFFCC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880;p43">
              <a:extLst>
                <a:ext uri="{FF2B5EF4-FFF2-40B4-BE49-F238E27FC236}">
                  <a16:creationId xmlns:a16="http://schemas.microsoft.com/office/drawing/2014/main" id="{C11F28D2-47E2-45CD-ABC4-0C5EFE7DC7DD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881;p43">
              <a:extLst>
                <a:ext uri="{FF2B5EF4-FFF2-40B4-BE49-F238E27FC236}">
                  <a16:creationId xmlns:a16="http://schemas.microsoft.com/office/drawing/2014/main" id="{C60ED58C-6A8A-45EB-849E-60A77D01229F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882;p43">
              <a:extLst>
                <a:ext uri="{FF2B5EF4-FFF2-40B4-BE49-F238E27FC236}">
                  <a16:creationId xmlns:a16="http://schemas.microsoft.com/office/drawing/2014/main" id="{3DEB1F71-D9C1-41A6-BB0E-DD4DBE263EE3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883;p43">
              <a:extLst>
                <a:ext uri="{FF2B5EF4-FFF2-40B4-BE49-F238E27FC236}">
                  <a16:creationId xmlns:a16="http://schemas.microsoft.com/office/drawing/2014/main" id="{D0C15CD5-C914-4C49-B8EB-228512F984E9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884;p43">
              <a:extLst>
                <a:ext uri="{FF2B5EF4-FFF2-40B4-BE49-F238E27FC236}">
                  <a16:creationId xmlns:a16="http://schemas.microsoft.com/office/drawing/2014/main" id="{20851257-AD6C-484A-AA30-4B151484D809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885;p43">
              <a:extLst>
                <a:ext uri="{FF2B5EF4-FFF2-40B4-BE49-F238E27FC236}">
                  <a16:creationId xmlns:a16="http://schemas.microsoft.com/office/drawing/2014/main" id="{1F3BB99A-FF3E-4F1E-8F27-E732281B990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86;p43">
              <a:extLst>
                <a:ext uri="{FF2B5EF4-FFF2-40B4-BE49-F238E27FC236}">
                  <a16:creationId xmlns:a16="http://schemas.microsoft.com/office/drawing/2014/main" id="{D27D3FF7-0F63-4D97-BF04-8A0128EB78B0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87;p43">
              <a:extLst>
                <a:ext uri="{FF2B5EF4-FFF2-40B4-BE49-F238E27FC236}">
                  <a16:creationId xmlns:a16="http://schemas.microsoft.com/office/drawing/2014/main" id="{CD384CB4-4DF1-41A8-87D4-6C01A64D0FE4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888;p43">
              <a:extLst>
                <a:ext uri="{FF2B5EF4-FFF2-40B4-BE49-F238E27FC236}">
                  <a16:creationId xmlns:a16="http://schemas.microsoft.com/office/drawing/2014/main" id="{381B0344-800E-432B-AB40-2ECD88FF6668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889;p43">
              <a:extLst>
                <a:ext uri="{FF2B5EF4-FFF2-40B4-BE49-F238E27FC236}">
                  <a16:creationId xmlns:a16="http://schemas.microsoft.com/office/drawing/2014/main" id="{FC78E018-0812-407F-AA04-326CD49D39B4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890;p43">
              <a:extLst>
                <a:ext uri="{FF2B5EF4-FFF2-40B4-BE49-F238E27FC236}">
                  <a16:creationId xmlns:a16="http://schemas.microsoft.com/office/drawing/2014/main" id="{081A0821-C612-449A-A8FB-EAA3BE5840FC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891;p43">
              <a:extLst>
                <a:ext uri="{FF2B5EF4-FFF2-40B4-BE49-F238E27FC236}">
                  <a16:creationId xmlns:a16="http://schemas.microsoft.com/office/drawing/2014/main" id="{3B73D3FE-C121-4260-BD03-383FDA9D6DF6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892;p43">
              <a:extLst>
                <a:ext uri="{FF2B5EF4-FFF2-40B4-BE49-F238E27FC236}">
                  <a16:creationId xmlns:a16="http://schemas.microsoft.com/office/drawing/2014/main" id="{B6D719D5-285F-46AF-BE39-84EE59C0FA63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93;p43">
              <a:extLst>
                <a:ext uri="{FF2B5EF4-FFF2-40B4-BE49-F238E27FC236}">
                  <a16:creationId xmlns:a16="http://schemas.microsoft.com/office/drawing/2014/main" id="{F9FDB544-5442-4BAC-970F-A6C04EE3722B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94;p43">
              <a:extLst>
                <a:ext uri="{FF2B5EF4-FFF2-40B4-BE49-F238E27FC236}">
                  <a16:creationId xmlns:a16="http://schemas.microsoft.com/office/drawing/2014/main" id="{C0616DB4-A8A6-4C37-B0AE-F7CD2A8D6523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95;p43">
              <a:extLst>
                <a:ext uri="{FF2B5EF4-FFF2-40B4-BE49-F238E27FC236}">
                  <a16:creationId xmlns:a16="http://schemas.microsoft.com/office/drawing/2014/main" id="{7D096360-285E-47F3-83F8-E6CB4589680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5159;p37">
            <a:extLst>
              <a:ext uri="{FF2B5EF4-FFF2-40B4-BE49-F238E27FC236}">
                <a16:creationId xmlns:a16="http://schemas.microsoft.com/office/drawing/2014/main" id="{A28929E0-CDBB-419F-948C-1EB339E5780F}"/>
              </a:ext>
            </a:extLst>
          </p:cNvPr>
          <p:cNvSpPr txBox="1">
            <a:spLocks/>
          </p:cNvSpPr>
          <p:nvPr/>
        </p:nvSpPr>
        <p:spPr>
          <a:xfrm>
            <a:off x="4394400" y="4191300"/>
            <a:ext cx="876487" cy="50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GB" sz="2000" dirty="0"/>
              <a:t>STEP 5:</a:t>
            </a:r>
          </a:p>
        </p:txBody>
      </p:sp>
      <p:sp>
        <p:nvSpPr>
          <p:cNvPr id="84" name="Subtitle 3">
            <a:extLst>
              <a:ext uri="{FF2B5EF4-FFF2-40B4-BE49-F238E27FC236}">
                <a16:creationId xmlns:a16="http://schemas.microsoft.com/office/drawing/2014/main" id="{65011179-1263-41B9-BE6A-6F4CC48EC715}"/>
              </a:ext>
            </a:extLst>
          </p:cNvPr>
          <p:cNvSpPr txBox="1">
            <a:spLocks/>
          </p:cNvSpPr>
          <p:nvPr/>
        </p:nvSpPr>
        <p:spPr>
          <a:xfrm>
            <a:off x="5300915" y="818455"/>
            <a:ext cx="3711315" cy="78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Cleaned tables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Train test based on campaign  6169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Test set based on campaign 7244  </a:t>
            </a:r>
          </a:p>
        </p:txBody>
      </p:sp>
      <p:sp>
        <p:nvSpPr>
          <p:cNvPr id="86" name="Subtitle 3">
            <a:extLst>
              <a:ext uri="{FF2B5EF4-FFF2-40B4-BE49-F238E27FC236}">
                <a16:creationId xmlns:a16="http://schemas.microsoft.com/office/drawing/2014/main" id="{27012283-8EBE-4A74-AEE8-5AF4E7F1134E}"/>
              </a:ext>
            </a:extLst>
          </p:cNvPr>
          <p:cNvSpPr txBox="1">
            <a:spLocks/>
          </p:cNvSpPr>
          <p:nvPr/>
        </p:nvSpPr>
        <p:spPr>
          <a:xfrm>
            <a:off x="5279450" y="1703547"/>
            <a:ext cx="3711315" cy="71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features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Tested </a:t>
            </a:r>
            <a:r>
              <a:rPr lang="en-GB" sz="1400" b="1" dirty="0"/>
              <a:t>78 features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Selected the </a:t>
            </a:r>
            <a:r>
              <a:rPr lang="en-GB" sz="1400" b="1" dirty="0"/>
              <a:t>24 features </a:t>
            </a:r>
            <a:r>
              <a:rPr lang="en-GB" sz="1400" dirty="0"/>
              <a:t>that were relevant</a:t>
            </a:r>
          </a:p>
          <a:p>
            <a:pPr marL="158750" indent="0"/>
            <a:endParaRPr lang="en-GB" sz="1400" dirty="0"/>
          </a:p>
        </p:txBody>
      </p:sp>
      <p:sp>
        <p:nvSpPr>
          <p:cNvPr id="87" name="Subtitle 3">
            <a:extLst>
              <a:ext uri="{FF2B5EF4-FFF2-40B4-BE49-F238E27FC236}">
                <a16:creationId xmlns:a16="http://schemas.microsoft.com/office/drawing/2014/main" id="{C9C4DD1D-7BCA-4ACB-A713-4B323B8B13EA}"/>
              </a:ext>
            </a:extLst>
          </p:cNvPr>
          <p:cNvSpPr txBox="1">
            <a:spLocks/>
          </p:cNvSpPr>
          <p:nvPr/>
        </p:nvSpPr>
        <p:spPr>
          <a:xfrm>
            <a:off x="5279450" y="3496305"/>
            <a:ext cx="3810306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Chose </a:t>
            </a:r>
            <a:r>
              <a:rPr lang="en-GB" sz="1400" b="1" dirty="0"/>
              <a:t>Boosted Gradient Tree Algorithm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Use model to calculate probabilities </a:t>
            </a:r>
          </a:p>
        </p:txBody>
      </p:sp>
      <p:sp>
        <p:nvSpPr>
          <p:cNvPr id="88" name="Subtitle 3">
            <a:extLst>
              <a:ext uri="{FF2B5EF4-FFF2-40B4-BE49-F238E27FC236}">
                <a16:creationId xmlns:a16="http://schemas.microsoft.com/office/drawing/2014/main" id="{EFF99A0E-CC92-4B48-81E2-BDB27173CEC6}"/>
              </a:ext>
            </a:extLst>
          </p:cNvPr>
          <p:cNvSpPr txBox="1">
            <a:spLocks/>
          </p:cNvSpPr>
          <p:nvPr/>
        </p:nvSpPr>
        <p:spPr>
          <a:xfrm>
            <a:off x="5279450" y="4247994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various graphs 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Gathered Insights</a:t>
            </a:r>
          </a:p>
        </p:txBody>
      </p:sp>
      <p:sp>
        <p:nvSpPr>
          <p:cNvPr id="91" name="Subtitle 3">
            <a:extLst>
              <a:ext uri="{FF2B5EF4-FFF2-40B4-BE49-F238E27FC236}">
                <a16:creationId xmlns:a16="http://schemas.microsoft.com/office/drawing/2014/main" id="{BE64009C-8990-400A-9B12-BE4C5BE0EDE2}"/>
              </a:ext>
            </a:extLst>
          </p:cNvPr>
          <p:cNvSpPr txBox="1">
            <a:spLocks/>
          </p:cNvSpPr>
          <p:nvPr/>
        </p:nvSpPr>
        <p:spPr>
          <a:xfrm>
            <a:off x="5300916" y="2744616"/>
            <a:ext cx="3359845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Tested the accuracy 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Compared different algorithms</a:t>
            </a:r>
          </a:p>
        </p:txBody>
      </p:sp>
      <p:sp>
        <p:nvSpPr>
          <p:cNvPr id="92" name="Google Shape;5159;p37">
            <a:extLst>
              <a:ext uri="{FF2B5EF4-FFF2-40B4-BE49-F238E27FC236}">
                <a16:creationId xmlns:a16="http://schemas.microsoft.com/office/drawing/2014/main" id="{1CBF53FE-F7C7-4801-9B98-52D13F2C3489}"/>
              </a:ext>
            </a:extLst>
          </p:cNvPr>
          <p:cNvSpPr txBox="1">
            <a:spLocks/>
          </p:cNvSpPr>
          <p:nvPr/>
        </p:nvSpPr>
        <p:spPr>
          <a:xfrm>
            <a:off x="4378800" y="2719887"/>
            <a:ext cx="884371" cy="50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GB" sz="2000" dirty="0"/>
              <a:t>STEP 3: </a:t>
            </a:r>
          </a:p>
        </p:txBody>
      </p:sp>
    </p:spTree>
    <p:extLst>
      <p:ext uri="{BB962C8B-B14F-4D97-AF65-F5344CB8AC3E}">
        <p14:creationId xmlns:p14="http://schemas.microsoft.com/office/powerpoint/2010/main" val="38308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18BCA0-CE78-4B2F-A945-3B79C44A432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517316" y="1856028"/>
            <a:ext cx="2385000" cy="264600"/>
          </a:xfrm>
        </p:spPr>
        <p:txBody>
          <a:bodyPr/>
          <a:lstStyle/>
          <a:p>
            <a:r>
              <a:rPr lang="en-GB" dirty="0"/>
              <a:t>Amount Features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7A3519-4E9E-4B64-BFD2-21B720F226D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66066" y="2172882"/>
            <a:ext cx="2887500" cy="578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Previous donation Amount 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2AB09C-7AE9-4D0D-9258-61780BE20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675" y="334275"/>
            <a:ext cx="7264500" cy="504000"/>
          </a:xfrm>
        </p:spPr>
        <p:txBody>
          <a:bodyPr/>
          <a:lstStyle/>
          <a:p>
            <a:r>
              <a:rPr lang="en-GB" dirty="0"/>
              <a:t>Key features: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65E890-98F3-4E50-869E-90B2DAC7227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73130" y="3049201"/>
            <a:ext cx="2661600" cy="300000"/>
          </a:xfrm>
        </p:spPr>
        <p:txBody>
          <a:bodyPr/>
          <a:lstStyle/>
          <a:p>
            <a:pPr algn="ctr"/>
            <a:r>
              <a:rPr lang="en-GB" dirty="0"/>
              <a:t>Time features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3E47F57-5AA8-4614-BAFD-AF0377E7522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55675" y="1908282"/>
            <a:ext cx="2385000" cy="264600"/>
          </a:xfrm>
        </p:spPr>
        <p:txBody>
          <a:bodyPr/>
          <a:lstStyle/>
          <a:p>
            <a:r>
              <a:rPr lang="en-GB" dirty="0"/>
              <a:t>Personal data</a:t>
            </a:r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DD1F8C9-3451-4D2E-869D-78AF99618CD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Age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Gender</a:t>
            </a:r>
          </a:p>
          <a:p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DF6B7D0-EBB5-4CF7-95AB-C593820A337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012375" y="3320887"/>
            <a:ext cx="3217944" cy="161909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Frequency of general donation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of the year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since the last donation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and amount of the last 3 donations</a:t>
            </a:r>
          </a:p>
          <a:p>
            <a:endParaRPr lang="en-GB" dirty="0"/>
          </a:p>
        </p:txBody>
      </p:sp>
      <p:grpSp>
        <p:nvGrpSpPr>
          <p:cNvPr id="11" name="Google Shape;14208;p53">
            <a:extLst>
              <a:ext uri="{FF2B5EF4-FFF2-40B4-BE49-F238E27FC236}">
                <a16:creationId xmlns:a16="http://schemas.microsoft.com/office/drawing/2014/main" id="{980EB15E-5FE2-48EB-8D07-AC3049A82B85}"/>
              </a:ext>
            </a:extLst>
          </p:cNvPr>
          <p:cNvGrpSpPr/>
          <p:nvPr/>
        </p:nvGrpSpPr>
        <p:grpSpPr>
          <a:xfrm>
            <a:off x="2080487" y="1398089"/>
            <a:ext cx="394609" cy="328749"/>
            <a:chOff x="6179074" y="3368726"/>
            <a:chExt cx="394609" cy="328749"/>
          </a:xfrm>
        </p:grpSpPr>
        <p:sp>
          <p:nvSpPr>
            <p:cNvPr id="12" name="Google Shape;14209;p53">
              <a:extLst>
                <a:ext uri="{FF2B5EF4-FFF2-40B4-BE49-F238E27FC236}">
                  <a16:creationId xmlns:a16="http://schemas.microsoft.com/office/drawing/2014/main" id="{99245331-6D52-4206-9B18-A12B91840B25}"/>
                </a:ext>
              </a:extLst>
            </p:cNvPr>
            <p:cNvSpPr/>
            <p:nvPr/>
          </p:nvSpPr>
          <p:spPr>
            <a:xfrm>
              <a:off x="6363052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10;p53">
              <a:extLst>
                <a:ext uri="{FF2B5EF4-FFF2-40B4-BE49-F238E27FC236}">
                  <a16:creationId xmlns:a16="http://schemas.microsoft.com/office/drawing/2014/main" id="{57FF1DA4-476A-4983-82CF-FAFB9433819E}"/>
                </a:ext>
              </a:extLst>
            </p:cNvPr>
            <p:cNvSpPr/>
            <p:nvPr/>
          </p:nvSpPr>
          <p:spPr>
            <a:xfrm>
              <a:off x="6361791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72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11;p53">
              <a:extLst>
                <a:ext uri="{FF2B5EF4-FFF2-40B4-BE49-F238E27FC236}">
                  <a16:creationId xmlns:a16="http://schemas.microsoft.com/office/drawing/2014/main" id="{581CD357-1F7C-4DA0-9C13-8AB69A05715B}"/>
                </a:ext>
              </a:extLst>
            </p:cNvPr>
            <p:cNvSpPr/>
            <p:nvPr/>
          </p:nvSpPr>
          <p:spPr>
            <a:xfrm>
              <a:off x="6336660" y="3442096"/>
              <a:ext cx="79174" cy="97556"/>
            </a:xfrm>
            <a:custGeom>
              <a:avLst/>
              <a:gdLst/>
              <a:ahLst/>
              <a:cxnLst/>
              <a:rect l="l" t="t" r="r" b="b"/>
              <a:pathLst>
                <a:path w="3015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603" y="212"/>
                    <a:pt x="1523" y="212"/>
                  </a:cubicBezTo>
                  <a:cubicBezTo>
                    <a:pt x="1516" y="212"/>
                    <a:pt x="1512" y="211"/>
                    <a:pt x="1512" y="211"/>
                  </a:cubicBezTo>
                  <a:cubicBezTo>
                    <a:pt x="1512" y="211"/>
                    <a:pt x="1509" y="212"/>
                    <a:pt x="1502" y="212"/>
                  </a:cubicBezTo>
                  <a:cubicBezTo>
                    <a:pt x="1420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12;p53">
              <a:extLst>
                <a:ext uri="{FF2B5EF4-FFF2-40B4-BE49-F238E27FC236}">
                  <a16:creationId xmlns:a16="http://schemas.microsoft.com/office/drawing/2014/main" id="{77AAB9ED-336E-4CDC-AC2D-AF50AECB11AD}"/>
                </a:ext>
              </a:extLst>
            </p:cNvPr>
            <p:cNvSpPr/>
            <p:nvPr/>
          </p:nvSpPr>
          <p:spPr>
            <a:xfrm>
              <a:off x="6349974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13;p53">
              <a:extLst>
                <a:ext uri="{FF2B5EF4-FFF2-40B4-BE49-F238E27FC236}">
                  <a16:creationId xmlns:a16="http://schemas.microsoft.com/office/drawing/2014/main" id="{6D107535-DDF4-4E63-826D-33D7C694AD13}"/>
                </a:ext>
              </a:extLst>
            </p:cNvPr>
            <p:cNvSpPr/>
            <p:nvPr/>
          </p:nvSpPr>
          <p:spPr>
            <a:xfrm>
              <a:off x="63368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7" y="0"/>
                  </a:moveTo>
                  <a:cubicBezTo>
                    <a:pt x="2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5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22" y="268"/>
                    <a:pt x="298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214;p53">
              <a:extLst>
                <a:ext uri="{FF2B5EF4-FFF2-40B4-BE49-F238E27FC236}">
                  <a16:creationId xmlns:a16="http://schemas.microsoft.com/office/drawing/2014/main" id="{6E7D220B-E6CC-4025-A7E4-39EBF79559B8}"/>
                </a:ext>
              </a:extLst>
            </p:cNvPr>
            <p:cNvSpPr/>
            <p:nvPr/>
          </p:nvSpPr>
          <p:spPr>
            <a:xfrm>
              <a:off x="6402494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431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45" y="2795"/>
                    <a:pt x="508" y="2269"/>
                    <a:pt x="508" y="1723"/>
                  </a:cubicBezTo>
                  <a:lnTo>
                    <a:pt x="508" y="268"/>
                  </a:lnTo>
                  <a:cubicBezTo>
                    <a:pt x="508" y="17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15;p53">
              <a:extLst>
                <a:ext uri="{FF2B5EF4-FFF2-40B4-BE49-F238E27FC236}">
                  <a16:creationId xmlns:a16="http://schemas.microsoft.com/office/drawing/2014/main" id="{9CE1E482-C80E-4A5E-9FAE-F796BDBBEF7B}"/>
                </a:ext>
              </a:extLst>
            </p:cNvPr>
            <p:cNvSpPr/>
            <p:nvPr/>
          </p:nvSpPr>
          <p:spPr>
            <a:xfrm>
              <a:off x="6356014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54" y="1"/>
                  </a:moveTo>
                  <a:cubicBezTo>
                    <a:pt x="242" y="1"/>
                    <a:pt x="230" y="5"/>
                    <a:pt x="220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599"/>
                  </a:lnTo>
                  <a:lnTo>
                    <a:pt x="1043" y="723"/>
                  </a:lnTo>
                  <a:cubicBezTo>
                    <a:pt x="1063" y="739"/>
                    <a:pt x="1088" y="747"/>
                    <a:pt x="1113" y="747"/>
                  </a:cubicBezTo>
                  <a:cubicBezTo>
                    <a:pt x="1149" y="747"/>
                    <a:pt x="1184" y="732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1"/>
                    <a:pt x="1297" y="1"/>
                  </a:cubicBezTo>
                  <a:cubicBezTo>
                    <a:pt x="1285" y="1"/>
                    <a:pt x="1273" y="5"/>
                    <a:pt x="1264" y="1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16;p53">
              <a:extLst>
                <a:ext uri="{FF2B5EF4-FFF2-40B4-BE49-F238E27FC236}">
                  <a16:creationId xmlns:a16="http://schemas.microsoft.com/office/drawing/2014/main" id="{74D7B544-2B32-419C-A075-C819CE1446FD}"/>
                </a:ext>
              </a:extLst>
            </p:cNvPr>
            <p:cNvSpPr/>
            <p:nvPr/>
          </p:nvSpPr>
          <p:spPr>
            <a:xfrm>
              <a:off x="6373109" y="3552913"/>
              <a:ext cx="6775" cy="98554"/>
            </a:xfrm>
            <a:custGeom>
              <a:avLst/>
              <a:gdLst/>
              <a:ahLst/>
              <a:cxnLst/>
              <a:rect l="l" t="t" r="r" b="b"/>
              <a:pathLst>
                <a:path w="258" h="3753" extrusionOk="0">
                  <a:moveTo>
                    <a:pt x="139" y="0"/>
                  </a:moveTo>
                  <a:cubicBezTo>
                    <a:pt x="134" y="0"/>
                    <a:pt x="129" y="1"/>
                    <a:pt x="124" y="1"/>
                  </a:cubicBezTo>
                  <a:cubicBezTo>
                    <a:pt x="57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58" y="55"/>
                    <a:pt x="201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17;p53">
              <a:extLst>
                <a:ext uri="{FF2B5EF4-FFF2-40B4-BE49-F238E27FC236}">
                  <a16:creationId xmlns:a16="http://schemas.microsoft.com/office/drawing/2014/main" id="{75A27EF8-B092-42F1-B34C-0776D2078158}"/>
                </a:ext>
              </a:extLst>
            </p:cNvPr>
            <p:cNvSpPr/>
            <p:nvPr/>
          </p:nvSpPr>
          <p:spPr>
            <a:xfrm>
              <a:off x="6349974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18;p53">
              <a:extLst>
                <a:ext uri="{FF2B5EF4-FFF2-40B4-BE49-F238E27FC236}">
                  <a16:creationId xmlns:a16="http://schemas.microsoft.com/office/drawing/2014/main" id="{DAC4C8BE-152F-4BA8-BD49-097CD695B84E}"/>
                </a:ext>
              </a:extLst>
            </p:cNvPr>
            <p:cNvSpPr/>
            <p:nvPr/>
          </p:nvSpPr>
          <p:spPr>
            <a:xfrm>
              <a:off x="634997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lnTo>
                    <a:pt x="10" y="1254"/>
                  </a:lnTo>
                  <a:cubicBezTo>
                    <a:pt x="2" y="1828"/>
                    <a:pt x="478" y="2257"/>
                    <a:pt x="1005" y="2257"/>
                  </a:cubicBezTo>
                  <a:cubicBezTo>
                    <a:pt x="1129" y="2257"/>
                    <a:pt x="1255" y="2233"/>
                    <a:pt x="1379" y="2182"/>
                  </a:cubicBezTo>
                  <a:cubicBezTo>
                    <a:pt x="1005" y="2029"/>
                    <a:pt x="757" y="1666"/>
                    <a:pt x="757" y="1254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19;p53">
              <a:extLst>
                <a:ext uri="{FF2B5EF4-FFF2-40B4-BE49-F238E27FC236}">
                  <a16:creationId xmlns:a16="http://schemas.microsoft.com/office/drawing/2014/main" id="{4B4270AA-A6B3-4B46-BD27-E8590633442A}"/>
                </a:ext>
              </a:extLst>
            </p:cNvPr>
            <p:cNvSpPr/>
            <p:nvPr/>
          </p:nvSpPr>
          <p:spPr>
            <a:xfrm>
              <a:off x="6349974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20;p53">
              <a:extLst>
                <a:ext uri="{FF2B5EF4-FFF2-40B4-BE49-F238E27FC236}">
                  <a16:creationId xmlns:a16="http://schemas.microsoft.com/office/drawing/2014/main" id="{A82662BE-8BEA-424F-B795-F227D047F288}"/>
                </a:ext>
              </a:extLst>
            </p:cNvPr>
            <p:cNvSpPr/>
            <p:nvPr/>
          </p:nvSpPr>
          <p:spPr>
            <a:xfrm>
              <a:off x="6349974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21;p53">
              <a:extLst>
                <a:ext uri="{FF2B5EF4-FFF2-40B4-BE49-F238E27FC236}">
                  <a16:creationId xmlns:a16="http://schemas.microsoft.com/office/drawing/2014/main" id="{06D02CAC-2192-40F2-ADFA-2F39F9C432F1}"/>
                </a:ext>
              </a:extLst>
            </p:cNvPr>
            <p:cNvSpPr/>
            <p:nvPr/>
          </p:nvSpPr>
          <p:spPr>
            <a:xfrm>
              <a:off x="6468354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22;p53">
              <a:extLst>
                <a:ext uri="{FF2B5EF4-FFF2-40B4-BE49-F238E27FC236}">
                  <a16:creationId xmlns:a16="http://schemas.microsoft.com/office/drawing/2014/main" id="{64D77844-1D05-4894-968C-82B0D134468F}"/>
                </a:ext>
              </a:extLst>
            </p:cNvPr>
            <p:cNvSpPr/>
            <p:nvPr/>
          </p:nvSpPr>
          <p:spPr>
            <a:xfrm>
              <a:off x="6467094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63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23;p53">
              <a:extLst>
                <a:ext uri="{FF2B5EF4-FFF2-40B4-BE49-F238E27FC236}">
                  <a16:creationId xmlns:a16="http://schemas.microsoft.com/office/drawing/2014/main" id="{B5799159-07CF-4641-B205-7B4FBD4A474A}"/>
                </a:ext>
              </a:extLst>
            </p:cNvPr>
            <p:cNvSpPr/>
            <p:nvPr/>
          </p:nvSpPr>
          <p:spPr>
            <a:xfrm>
              <a:off x="6441963" y="3442096"/>
              <a:ext cx="78938" cy="97556"/>
            </a:xfrm>
            <a:custGeom>
              <a:avLst/>
              <a:gdLst/>
              <a:ahLst/>
              <a:cxnLst/>
              <a:rect l="l" t="t" r="r" b="b"/>
              <a:pathLst>
                <a:path w="3006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0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595" y="212"/>
                    <a:pt x="1514" y="212"/>
                  </a:cubicBezTo>
                  <a:cubicBezTo>
                    <a:pt x="1507" y="212"/>
                    <a:pt x="1503" y="211"/>
                    <a:pt x="1503" y="211"/>
                  </a:cubicBezTo>
                  <a:cubicBezTo>
                    <a:pt x="1503" y="211"/>
                    <a:pt x="1499" y="212"/>
                    <a:pt x="1492" y="212"/>
                  </a:cubicBezTo>
                  <a:cubicBezTo>
                    <a:pt x="1412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24;p53">
              <a:extLst>
                <a:ext uri="{FF2B5EF4-FFF2-40B4-BE49-F238E27FC236}">
                  <a16:creationId xmlns:a16="http://schemas.microsoft.com/office/drawing/2014/main" id="{2A94342D-ADE6-42C1-9AAE-8B8DBF48287E}"/>
                </a:ext>
              </a:extLst>
            </p:cNvPr>
            <p:cNvSpPr/>
            <p:nvPr/>
          </p:nvSpPr>
          <p:spPr>
            <a:xfrm>
              <a:off x="6455277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25;p53">
              <a:extLst>
                <a:ext uri="{FF2B5EF4-FFF2-40B4-BE49-F238E27FC236}">
                  <a16:creationId xmlns:a16="http://schemas.microsoft.com/office/drawing/2014/main" id="{E68D1C0A-D5A9-4D02-B178-10E1B9584696}"/>
                </a:ext>
              </a:extLst>
            </p:cNvPr>
            <p:cNvSpPr/>
            <p:nvPr/>
          </p:nvSpPr>
          <p:spPr>
            <a:xfrm>
              <a:off x="6441963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77" y="0"/>
                  </a:moveTo>
                  <a:cubicBezTo>
                    <a:pt x="29" y="77"/>
                    <a:pt x="0" y="173"/>
                    <a:pt x="0" y="268"/>
                  </a:cubicBezTo>
                  <a:lnTo>
                    <a:pt x="0" y="1723"/>
                  </a:lnTo>
                  <a:cubicBezTo>
                    <a:pt x="0" y="2269"/>
                    <a:pt x="163" y="2795"/>
                    <a:pt x="469" y="3245"/>
                  </a:cubicBezTo>
                  <a:lnTo>
                    <a:pt x="508" y="3312"/>
                  </a:lnTo>
                  <a:lnTo>
                    <a:pt x="508" y="575"/>
                  </a:lnTo>
                  <a:cubicBezTo>
                    <a:pt x="508" y="412"/>
                    <a:pt x="431" y="268"/>
                    <a:pt x="307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26;p53">
              <a:extLst>
                <a:ext uri="{FF2B5EF4-FFF2-40B4-BE49-F238E27FC236}">
                  <a16:creationId xmlns:a16="http://schemas.microsoft.com/office/drawing/2014/main" id="{0F3ADB7C-EB63-4F0E-8B0D-CB2F1F8B4D8A}"/>
                </a:ext>
              </a:extLst>
            </p:cNvPr>
            <p:cNvSpPr/>
            <p:nvPr/>
          </p:nvSpPr>
          <p:spPr>
            <a:xfrm>
              <a:off x="65077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2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36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70" y="77"/>
                    <a:pt x="422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27;p53">
              <a:extLst>
                <a:ext uri="{FF2B5EF4-FFF2-40B4-BE49-F238E27FC236}">
                  <a16:creationId xmlns:a16="http://schemas.microsoft.com/office/drawing/2014/main" id="{ED5F8D0E-47F8-4511-BCFC-6B8ABEB69751}"/>
                </a:ext>
              </a:extLst>
            </p:cNvPr>
            <p:cNvSpPr/>
            <p:nvPr/>
          </p:nvSpPr>
          <p:spPr>
            <a:xfrm>
              <a:off x="6461317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44" y="1"/>
                  </a:moveTo>
                  <a:cubicBezTo>
                    <a:pt x="232" y="1"/>
                    <a:pt x="220" y="5"/>
                    <a:pt x="211" y="15"/>
                  </a:cubicBezTo>
                  <a:lnTo>
                    <a:pt x="0" y="283"/>
                  </a:lnTo>
                  <a:lnTo>
                    <a:pt x="335" y="704"/>
                  </a:lnTo>
                  <a:cubicBezTo>
                    <a:pt x="357" y="732"/>
                    <a:pt x="393" y="747"/>
                    <a:pt x="428" y="747"/>
                  </a:cubicBezTo>
                  <a:cubicBezTo>
                    <a:pt x="453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599"/>
                  </a:lnTo>
                  <a:lnTo>
                    <a:pt x="1043" y="723"/>
                  </a:lnTo>
                  <a:cubicBezTo>
                    <a:pt x="1063" y="739"/>
                    <a:pt x="1087" y="747"/>
                    <a:pt x="1110" y="747"/>
                  </a:cubicBezTo>
                  <a:cubicBezTo>
                    <a:pt x="1142" y="747"/>
                    <a:pt x="1174" y="732"/>
                    <a:pt x="1197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1"/>
                    <a:pt x="1287" y="1"/>
                  </a:cubicBezTo>
                  <a:cubicBezTo>
                    <a:pt x="1275" y="1"/>
                    <a:pt x="1264" y="5"/>
                    <a:pt x="1254" y="1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5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28;p53">
              <a:extLst>
                <a:ext uri="{FF2B5EF4-FFF2-40B4-BE49-F238E27FC236}">
                  <a16:creationId xmlns:a16="http://schemas.microsoft.com/office/drawing/2014/main" id="{2C764C41-AD01-4D70-8061-3EEE3BF3A69A}"/>
                </a:ext>
              </a:extLst>
            </p:cNvPr>
            <p:cNvSpPr/>
            <p:nvPr/>
          </p:nvSpPr>
          <p:spPr>
            <a:xfrm>
              <a:off x="6478412" y="3552913"/>
              <a:ext cx="6539" cy="98554"/>
            </a:xfrm>
            <a:custGeom>
              <a:avLst/>
              <a:gdLst/>
              <a:ahLst/>
              <a:cxnLst/>
              <a:rect l="l" t="t" r="r" b="b"/>
              <a:pathLst>
                <a:path w="249" h="3753" extrusionOk="0">
                  <a:moveTo>
                    <a:pt x="131" y="0"/>
                  </a:moveTo>
                  <a:cubicBezTo>
                    <a:pt x="126" y="0"/>
                    <a:pt x="120" y="1"/>
                    <a:pt x="115" y="1"/>
                  </a:cubicBezTo>
                  <a:cubicBezTo>
                    <a:pt x="48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1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229;p53">
              <a:extLst>
                <a:ext uri="{FF2B5EF4-FFF2-40B4-BE49-F238E27FC236}">
                  <a16:creationId xmlns:a16="http://schemas.microsoft.com/office/drawing/2014/main" id="{CAF072AC-3C32-4135-9665-6737BDB2C56D}"/>
                </a:ext>
              </a:extLst>
            </p:cNvPr>
            <p:cNvSpPr/>
            <p:nvPr/>
          </p:nvSpPr>
          <p:spPr>
            <a:xfrm>
              <a:off x="6455277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41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230;p53">
              <a:extLst>
                <a:ext uri="{FF2B5EF4-FFF2-40B4-BE49-F238E27FC236}">
                  <a16:creationId xmlns:a16="http://schemas.microsoft.com/office/drawing/2014/main" id="{AB00E034-7082-4029-BA6F-0E044691EB49}"/>
                </a:ext>
              </a:extLst>
            </p:cNvPr>
            <p:cNvSpPr/>
            <p:nvPr/>
          </p:nvSpPr>
          <p:spPr>
            <a:xfrm>
              <a:off x="6455277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1" y="2257"/>
                    <a:pt x="1001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231;p53">
              <a:extLst>
                <a:ext uri="{FF2B5EF4-FFF2-40B4-BE49-F238E27FC236}">
                  <a16:creationId xmlns:a16="http://schemas.microsoft.com/office/drawing/2014/main" id="{6990A19F-4050-4F6C-A14A-4F046C1ADC8E}"/>
                </a:ext>
              </a:extLst>
            </p:cNvPr>
            <p:cNvSpPr/>
            <p:nvPr/>
          </p:nvSpPr>
          <p:spPr>
            <a:xfrm>
              <a:off x="6455277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232;p53">
              <a:extLst>
                <a:ext uri="{FF2B5EF4-FFF2-40B4-BE49-F238E27FC236}">
                  <a16:creationId xmlns:a16="http://schemas.microsoft.com/office/drawing/2014/main" id="{C0DDDC93-40E5-419B-8C4B-DAB8F99E256A}"/>
                </a:ext>
              </a:extLst>
            </p:cNvPr>
            <p:cNvSpPr/>
            <p:nvPr/>
          </p:nvSpPr>
          <p:spPr>
            <a:xfrm>
              <a:off x="6455277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233;p53">
              <a:extLst>
                <a:ext uri="{FF2B5EF4-FFF2-40B4-BE49-F238E27FC236}">
                  <a16:creationId xmlns:a16="http://schemas.microsoft.com/office/drawing/2014/main" id="{5D6FB095-0E67-4BD6-955D-FF7131EF40C5}"/>
                </a:ext>
              </a:extLst>
            </p:cNvPr>
            <p:cNvSpPr/>
            <p:nvPr/>
          </p:nvSpPr>
          <p:spPr>
            <a:xfrm>
              <a:off x="6257985" y="3421508"/>
              <a:ext cx="26181" cy="26155"/>
            </a:xfrm>
            <a:custGeom>
              <a:avLst/>
              <a:gdLst/>
              <a:ahLst/>
              <a:cxnLst/>
              <a:rect l="l" t="t" r="r" b="b"/>
              <a:pathLst>
                <a:path w="997" h="996" extrusionOk="0">
                  <a:moveTo>
                    <a:pt x="1" y="0"/>
                  </a:moveTo>
                  <a:lnTo>
                    <a:pt x="1" y="995"/>
                  </a:lnTo>
                  <a:lnTo>
                    <a:pt x="996" y="99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34;p53">
              <a:extLst>
                <a:ext uri="{FF2B5EF4-FFF2-40B4-BE49-F238E27FC236}">
                  <a16:creationId xmlns:a16="http://schemas.microsoft.com/office/drawing/2014/main" id="{45E24448-450A-4983-B438-CC91399C7B34}"/>
                </a:ext>
              </a:extLst>
            </p:cNvPr>
            <p:cNvSpPr/>
            <p:nvPr/>
          </p:nvSpPr>
          <p:spPr>
            <a:xfrm>
              <a:off x="6256725" y="3421508"/>
              <a:ext cx="28676" cy="19695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49" y="0"/>
                  </a:moveTo>
                  <a:lnTo>
                    <a:pt x="49" y="498"/>
                  </a:lnTo>
                  <a:cubicBezTo>
                    <a:pt x="49" y="546"/>
                    <a:pt x="30" y="603"/>
                    <a:pt x="1" y="641"/>
                  </a:cubicBezTo>
                  <a:cubicBezTo>
                    <a:pt x="173" y="713"/>
                    <a:pt x="360" y="749"/>
                    <a:pt x="547" y="749"/>
                  </a:cubicBezTo>
                  <a:cubicBezTo>
                    <a:pt x="733" y="749"/>
                    <a:pt x="920" y="713"/>
                    <a:pt x="1092" y="641"/>
                  </a:cubicBezTo>
                  <a:cubicBezTo>
                    <a:pt x="1063" y="603"/>
                    <a:pt x="1044" y="546"/>
                    <a:pt x="1044" y="498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35;p53">
              <a:extLst>
                <a:ext uri="{FF2B5EF4-FFF2-40B4-BE49-F238E27FC236}">
                  <a16:creationId xmlns:a16="http://schemas.microsoft.com/office/drawing/2014/main" id="{8B2A9067-3D90-4960-96EE-076A3CC20088}"/>
                </a:ext>
              </a:extLst>
            </p:cNvPr>
            <p:cNvSpPr/>
            <p:nvPr/>
          </p:nvSpPr>
          <p:spPr>
            <a:xfrm>
              <a:off x="6231594" y="3442096"/>
              <a:ext cx="78964" cy="97556"/>
            </a:xfrm>
            <a:custGeom>
              <a:avLst/>
              <a:gdLst/>
              <a:ahLst/>
              <a:cxnLst/>
              <a:rect l="l" t="t" r="r" b="b"/>
              <a:pathLst>
                <a:path w="3007" h="3715" extrusionOk="0">
                  <a:moveTo>
                    <a:pt x="738" y="1"/>
                  </a:moveTo>
                  <a:lnTo>
                    <a:pt x="279" y="231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81"/>
                    <a:pt x="164" y="3207"/>
                    <a:pt x="460" y="3657"/>
                  </a:cubicBezTo>
                  <a:lnTo>
                    <a:pt x="499" y="3714"/>
                  </a:lnTo>
                  <a:lnTo>
                    <a:pt x="2508" y="3714"/>
                  </a:lnTo>
                  <a:lnTo>
                    <a:pt x="2537" y="3657"/>
                  </a:lnTo>
                  <a:cubicBezTo>
                    <a:pt x="2843" y="3207"/>
                    <a:pt x="3006" y="268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1" y="317"/>
                    <a:pt x="2729" y="231"/>
                  </a:cubicBezTo>
                  <a:lnTo>
                    <a:pt x="2269" y="1"/>
                  </a:lnTo>
                  <a:cubicBezTo>
                    <a:pt x="2102" y="203"/>
                    <a:pt x="1594" y="212"/>
                    <a:pt x="1514" y="212"/>
                  </a:cubicBezTo>
                  <a:cubicBezTo>
                    <a:pt x="1507" y="212"/>
                    <a:pt x="1504" y="211"/>
                    <a:pt x="1504" y="211"/>
                  </a:cubicBezTo>
                  <a:cubicBezTo>
                    <a:pt x="1504" y="211"/>
                    <a:pt x="1500" y="212"/>
                    <a:pt x="1493" y="212"/>
                  </a:cubicBezTo>
                  <a:cubicBezTo>
                    <a:pt x="1413" y="212"/>
                    <a:pt x="905" y="203"/>
                    <a:pt x="738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236;p53">
              <a:extLst>
                <a:ext uri="{FF2B5EF4-FFF2-40B4-BE49-F238E27FC236}">
                  <a16:creationId xmlns:a16="http://schemas.microsoft.com/office/drawing/2014/main" id="{C5841E69-0110-4BB3-A72A-550FB75BB6EC}"/>
                </a:ext>
              </a:extLst>
            </p:cNvPr>
            <p:cNvSpPr/>
            <p:nvPr/>
          </p:nvSpPr>
          <p:spPr>
            <a:xfrm>
              <a:off x="6244672" y="3539862"/>
              <a:ext cx="52809" cy="111605"/>
            </a:xfrm>
            <a:custGeom>
              <a:avLst/>
              <a:gdLst/>
              <a:ahLst/>
              <a:cxnLst/>
              <a:rect l="l" t="t" r="r" b="b"/>
              <a:pathLst>
                <a:path w="201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10" y="4250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37;p53">
              <a:extLst>
                <a:ext uri="{FF2B5EF4-FFF2-40B4-BE49-F238E27FC236}">
                  <a16:creationId xmlns:a16="http://schemas.microsoft.com/office/drawing/2014/main" id="{57258943-3ED6-41D6-9F34-7FBF209E0F33}"/>
                </a:ext>
              </a:extLst>
            </p:cNvPr>
            <p:cNvSpPr/>
            <p:nvPr/>
          </p:nvSpPr>
          <p:spPr>
            <a:xfrm>
              <a:off x="623159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8" y="0"/>
                  </a:moveTo>
                  <a:cubicBezTo>
                    <a:pt x="3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6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32" y="268"/>
                    <a:pt x="307" y="17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38;p53">
              <a:extLst>
                <a:ext uri="{FF2B5EF4-FFF2-40B4-BE49-F238E27FC236}">
                  <a16:creationId xmlns:a16="http://schemas.microsoft.com/office/drawing/2014/main" id="{E055ECD1-B4F4-4848-80DD-939A97BE263C}"/>
                </a:ext>
              </a:extLst>
            </p:cNvPr>
            <p:cNvSpPr/>
            <p:nvPr/>
          </p:nvSpPr>
          <p:spPr>
            <a:xfrm>
              <a:off x="629745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1" y="0"/>
                  </a:moveTo>
                  <a:lnTo>
                    <a:pt x="201" y="173"/>
                  </a:lnTo>
                  <a:cubicBezTo>
                    <a:pt x="67" y="268"/>
                    <a:pt x="0" y="412"/>
                    <a:pt x="0" y="575"/>
                  </a:cubicBezTo>
                  <a:lnTo>
                    <a:pt x="0" y="3312"/>
                  </a:lnTo>
                  <a:lnTo>
                    <a:pt x="39" y="3245"/>
                  </a:lnTo>
                  <a:cubicBezTo>
                    <a:pt x="335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69" y="77"/>
                    <a:pt x="421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39;p53">
              <a:extLst>
                <a:ext uri="{FF2B5EF4-FFF2-40B4-BE49-F238E27FC236}">
                  <a16:creationId xmlns:a16="http://schemas.microsoft.com/office/drawing/2014/main" id="{5B7D67B1-25D9-4044-8134-0932F07326EA}"/>
                </a:ext>
              </a:extLst>
            </p:cNvPr>
            <p:cNvSpPr/>
            <p:nvPr/>
          </p:nvSpPr>
          <p:spPr>
            <a:xfrm>
              <a:off x="6250948" y="3434691"/>
              <a:ext cx="40257" cy="105198"/>
            </a:xfrm>
            <a:custGeom>
              <a:avLst/>
              <a:gdLst/>
              <a:ahLst/>
              <a:cxnLst/>
              <a:rect l="l" t="t" r="r" b="b"/>
              <a:pathLst>
                <a:path w="1533" h="4006" extrusionOk="0">
                  <a:moveTo>
                    <a:pt x="245" y="1"/>
                  </a:moveTo>
                  <a:cubicBezTo>
                    <a:pt x="233" y="1"/>
                    <a:pt x="221" y="5"/>
                    <a:pt x="211" y="15"/>
                  </a:cubicBezTo>
                  <a:lnTo>
                    <a:pt x="1" y="283"/>
                  </a:lnTo>
                  <a:lnTo>
                    <a:pt x="336" y="704"/>
                  </a:lnTo>
                  <a:cubicBezTo>
                    <a:pt x="358" y="732"/>
                    <a:pt x="393" y="747"/>
                    <a:pt x="428" y="747"/>
                  </a:cubicBezTo>
                  <a:cubicBezTo>
                    <a:pt x="454" y="747"/>
                    <a:pt x="479" y="739"/>
                    <a:pt x="499" y="723"/>
                  </a:cubicBezTo>
                  <a:lnTo>
                    <a:pt x="642" y="599"/>
                  </a:lnTo>
                  <a:lnTo>
                    <a:pt x="642" y="4006"/>
                  </a:lnTo>
                  <a:lnTo>
                    <a:pt x="891" y="4006"/>
                  </a:lnTo>
                  <a:lnTo>
                    <a:pt x="891" y="599"/>
                  </a:lnTo>
                  <a:lnTo>
                    <a:pt x="1044" y="723"/>
                  </a:lnTo>
                  <a:cubicBezTo>
                    <a:pt x="1064" y="739"/>
                    <a:pt x="1087" y="747"/>
                    <a:pt x="1110" y="747"/>
                  </a:cubicBezTo>
                  <a:cubicBezTo>
                    <a:pt x="1143" y="747"/>
                    <a:pt x="1175" y="732"/>
                    <a:pt x="1197" y="704"/>
                  </a:cubicBezTo>
                  <a:lnTo>
                    <a:pt x="1532" y="283"/>
                  </a:lnTo>
                  <a:lnTo>
                    <a:pt x="1322" y="15"/>
                  </a:lnTo>
                  <a:cubicBezTo>
                    <a:pt x="1312" y="5"/>
                    <a:pt x="1300" y="1"/>
                    <a:pt x="1288" y="1"/>
                  </a:cubicBezTo>
                  <a:cubicBezTo>
                    <a:pt x="1276" y="1"/>
                    <a:pt x="1264" y="5"/>
                    <a:pt x="1255" y="15"/>
                  </a:cubicBezTo>
                  <a:lnTo>
                    <a:pt x="767" y="503"/>
                  </a:lnTo>
                  <a:lnTo>
                    <a:pt x="278" y="15"/>
                  </a:lnTo>
                  <a:cubicBezTo>
                    <a:pt x="269" y="5"/>
                    <a:pt x="257" y="1"/>
                    <a:pt x="245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40;p53">
              <a:extLst>
                <a:ext uri="{FF2B5EF4-FFF2-40B4-BE49-F238E27FC236}">
                  <a16:creationId xmlns:a16="http://schemas.microsoft.com/office/drawing/2014/main" id="{23697726-5694-4217-B7CD-9728C17A4156}"/>
                </a:ext>
              </a:extLst>
            </p:cNvPr>
            <p:cNvSpPr/>
            <p:nvPr/>
          </p:nvSpPr>
          <p:spPr>
            <a:xfrm>
              <a:off x="6268043" y="3552913"/>
              <a:ext cx="6565" cy="98554"/>
            </a:xfrm>
            <a:custGeom>
              <a:avLst/>
              <a:gdLst/>
              <a:ahLst/>
              <a:cxnLst/>
              <a:rect l="l" t="t" r="r" b="b"/>
              <a:pathLst>
                <a:path w="250" h="3753" extrusionOk="0">
                  <a:moveTo>
                    <a:pt x="132" y="0"/>
                  </a:moveTo>
                  <a:cubicBezTo>
                    <a:pt x="127" y="0"/>
                    <a:pt x="121" y="1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41;p53">
              <a:extLst>
                <a:ext uri="{FF2B5EF4-FFF2-40B4-BE49-F238E27FC236}">
                  <a16:creationId xmlns:a16="http://schemas.microsoft.com/office/drawing/2014/main" id="{99709443-6126-470F-8218-CBBC4737520B}"/>
                </a:ext>
              </a:extLst>
            </p:cNvPr>
            <p:cNvSpPr/>
            <p:nvPr/>
          </p:nvSpPr>
          <p:spPr>
            <a:xfrm>
              <a:off x="6244672" y="3368726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6" y="2259"/>
                  </a:cubicBezTo>
                  <a:cubicBezTo>
                    <a:pt x="1561" y="2259"/>
                    <a:pt x="2010" y="1809"/>
                    <a:pt x="2010" y="1254"/>
                  </a:cubicBezTo>
                  <a:lnTo>
                    <a:pt x="2010" y="756"/>
                  </a:lnTo>
                  <a:cubicBezTo>
                    <a:pt x="2010" y="335"/>
                    <a:pt x="1675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42;p53">
              <a:extLst>
                <a:ext uri="{FF2B5EF4-FFF2-40B4-BE49-F238E27FC236}">
                  <a16:creationId xmlns:a16="http://schemas.microsoft.com/office/drawing/2014/main" id="{F2FB9A76-9995-47C3-A7EC-D37DEAB4E631}"/>
                </a:ext>
              </a:extLst>
            </p:cNvPr>
            <p:cNvSpPr/>
            <p:nvPr/>
          </p:nvSpPr>
          <p:spPr>
            <a:xfrm>
              <a:off x="624493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43;p53">
              <a:extLst>
                <a:ext uri="{FF2B5EF4-FFF2-40B4-BE49-F238E27FC236}">
                  <a16:creationId xmlns:a16="http://schemas.microsoft.com/office/drawing/2014/main" id="{44D3B149-FC2A-44BB-A343-E01227FC13BD}"/>
                </a:ext>
              </a:extLst>
            </p:cNvPr>
            <p:cNvSpPr/>
            <p:nvPr/>
          </p:nvSpPr>
          <p:spPr>
            <a:xfrm>
              <a:off x="6244672" y="3368726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0" y="1005"/>
                  </a:cubicBezTo>
                  <a:lnTo>
                    <a:pt x="2010" y="756"/>
                  </a:lnTo>
                  <a:cubicBezTo>
                    <a:pt x="2010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44;p53">
              <a:extLst>
                <a:ext uri="{FF2B5EF4-FFF2-40B4-BE49-F238E27FC236}">
                  <a16:creationId xmlns:a16="http://schemas.microsoft.com/office/drawing/2014/main" id="{220A17FD-27F1-4454-9CEA-73724905A7CA}"/>
                </a:ext>
              </a:extLst>
            </p:cNvPr>
            <p:cNvSpPr/>
            <p:nvPr/>
          </p:nvSpPr>
          <p:spPr>
            <a:xfrm>
              <a:off x="6244934" y="3368726"/>
              <a:ext cx="35950" cy="24159"/>
            </a:xfrm>
            <a:custGeom>
              <a:avLst/>
              <a:gdLst/>
              <a:ahLst/>
              <a:cxnLst/>
              <a:rect l="l" t="t" r="r" b="b"/>
              <a:pathLst>
                <a:path w="1369" h="92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4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45;p53">
              <a:extLst>
                <a:ext uri="{FF2B5EF4-FFF2-40B4-BE49-F238E27FC236}">
                  <a16:creationId xmlns:a16="http://schemas.microsoft.com/office/drawing/2014/main" id="{3BD9B9F3-4799-4D83-A174-E079BC9AB229}"/>
                </a:ext>
              </a:extLst>
            </p:cNvPr>
            <p:cNvSpPr/>
            <p:nvPr/>
          </p:nvSpPr>
          <p:spPr>
            <a:xfrm>
              <a:off x="6205229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46;p53">
              <a:extLst>
                <a:ext uri="{FF2B5EF4-FFF2-40B4-BE49-F238E27FC236}">
                  <a16:creationId xmlns:a16="http://schemas.microsoft.com/office/drawing/2014/main" id="{A55E65DC-1A0E-48D6-8939-EC451218A878}"/>
                </a:ext>
              </a:extLst>
            </p:cNvPr>
            <p:cNvSpPr/>
            <p:nvPr/>
          </p:nvSpPr>
          <p:spPr>
            <a:xfrm>
              <a:off x="6203969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39" y="603"/>
                    <a:pt x="0" y="651"/>
                  </a:cubicBezTo>
                  <a:cubicBezTo>
                    <a:pt x="177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47;p53">
              <a:extLst>
                <a:ext uri="{FF2B5EF4-FFF2-40B4-BE49-F238E27FC236}">
                  <a16:creationId xmlns:a16="http://schemas.microsoft.com/office/drawing/2014/main" id="{34403619-9D7B-4AD4-BCE8-8DEDCE24B3A0}"/>
                </a:ext>
              </a:extLst>
            </p:cNvPr>
            <p:cNvSpPr/>
            <p:nvPr/>
          </p:nvSpPr>
          <p:spPr>
            <a:xfrm>
              <a:off x="6179074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28" y="1"/>
                  </a:moveTo>
                  <a:lnTo>
                    <a:pt x="278" y="230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71"/>
                    <a:pt x="154" y="3207"/>
                    <a:pt x="460" y="3657"/>
                  </a:cubicBezTo>
                  <a:lnTo>
                    <a:pt x="498" y="3714"/>
                  </a:lnTo>
                  <a:lnTo>
                    <a:pt x="2499" y="3714"/>
                  </a:lnTo>
                  <a:lnTo>
                    <a:pt x="2537" y="3657"/>
                  </a:lnTo>
                  <a:cubicBezTo>
                    <a:pt x="2843" y="3207"/>
                    <a:pt x="3006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891" y="317"/>
                    <a:pt x="2728" y="230"/>
                  </a:cubicBezTo>
                  <a:lnTo>
                    <a:pt x="2269" y="1"/>
                  </a:lnTo>
                  <a:cubicBezTo>
                    <a:pt x="2102" y="203"/>
                    <a:pt x="1594" y="211"/>
                    <a:pt x="1514" y="211"/>
                  </a:cubicBezTo>
                  <a:cubicBezTo>
                    <a:pt x="1507" y="211"/>
                    <a:pt x="1503" y="211"/>
                    <a:pt x="1503" y="211"/>
                  </a:cubicBezTo>
                  <a:cubicBezTo>
                    <a:pt x="1503" y="211"/>
                    <a:pt x="1500" y="211"/>
                    <a:pt x="1493" y="211"/>
                  </a:cubicBezTo>
                  <a:cubicBezTo>
                    <a:pt x="1412" y="211"/>
                    <a:pt x="904" y="203"/>
                    <a:pt x="7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48;p53">
              <a:extLst>
                <a:ext uri="{FF2B5EF4-FFF2-40B4-BE49-F238E27FC236}">
                  <a16:creationId xmlns:a16="http://schemas.microsoft.com/office/drawing/2014/main" id="{3EC35A2E-A720-4573-AC2B-8A15BB71CF56}"/>
                </a:ext>
              </a:extLst>
            </p:cNvPr>
            <p:cNvSpPr/>
            <p:nvPr/>
          </p:nvSpPr>
          <p:spPr>
            <a:xfrm>
              <a:off x="6192152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15" y="1752"/>
                    <a:pt x="249" y="1752"/>
                  </a:cubicBezTo>
                  <a:lnTo>
                    <a:pt x="1752" y="1752"/>
                  </a:lnTo>
                  <a:cubicBezTo>
                    <a:pt x="1895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9;p53">
              <a:extLst>
                <a:ext uri="{FF2B5EF4-FFF2-40B4-BE49-F238E27FC236}">
                  <a16:creationId xmlns:a16="http://schemas.microsoft.com/office/drawing/2014/main" id="{2178E4BB-0E81-478A-8ECB-AD2F391B5E05}"/>
                </a:ext>
              </a:extLst>
            </p:cNvPr>
            <p:cNvSpPr/>
            <p:nvPr/>
          </p:nvSpPr>
          <p:spPr>
            <a:xfrm>
              <a:off x="61790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77" y="0"/>
                  </a:moveTo>
                  <a:cubicBezTo>
                    <a:pt x="20" y="77"/>
                    <a:pt x="1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54" y="2795"/>
                    <a:pt x="460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22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0;p53">
              <a:extLst>
                <a:ext uri="{FF2B5EF4-FFF2-40B4-BE49-F238E27FC236}">
                  <a16:creationId xmlns:a16="http://schemas.microsoft.com/office/drawing/2014/main" id="{312CF235-4E1C-4888-AFE9-DAC82F2356B5}"/>
                </a:ext>
              </a:extLst>
            </p:cNvPr>
            <p:cNvSpPr/>
            <p:nvPr/>
          </p:nvSpPr>
          <p:spPr>
            <a:xfrm>
              <a:off x="6244672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431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508" y="2259"/>
                    <a:pt x="508" y="1713"/>
                  </a:cubicBezTo>
                  <a:lnTo>
                    <a:pt x="508" y="259"/>
                  </a:lnTo>
                  <a:cubicBezTo>
                    <a:pt x="508" y="16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51;p53">
              <a:extLst>
                <a:ext uri="{FF2B5EF4-FFF2-40B4-BE49-F238E27FC236}">
                  <a16:creationId xmlns:a16="http://schemas.microsoft.com/office/drawing/2014/main" id="{2ECD884B-4BBD-40D7-B4C9-7ECE74A35097}"/>
                </a:ext>
              </a:extLst>
            </p:cNvPr>
            <p:cNvSpPr/>
            <p:nvPr/>
          </p:nvSpPr>
          <p:spPr>
            <a:xfrm>
              <a:off x="6198191" y="3546270"/>
              <a:ext cx="40467" cy="105198"/>
            </a:xfrm>
            <a:custGeom>
              <a:avLst/>
              <a:gdLst/>
              <a:ahLst/>
              <a:cxnLst/>
              <a:rect l="l" t="t" r="r" b="b"/>
              <a:pathLst>
                <a:path w="1541" h="4006" extrusionOk="0">
                  <a:moveTo>
                    <a:pt x="250" y="1"/>
                  </a:moveTo>
                  <a:cubicBezTo>
                    <a:pt x="237" y="1"/>
                    <a:pt x="225" y="6"/>
                    <a:pt x="220" y="15"/>
                  </a:cubicBezTo>
                  <a:lnTo>
                    <a:pt x="0" y="293"/>
                  </a:lnTo>
                  <a:lnTo>
                    <a:pt x="345" y="714"/>
                  </a:lnTo>
                  <a:cubicBezTo>
                    <a:pt x="365" y="739"/>
                    <a:pt x="393" y="751"/>
                    <a:pt x="422" y="751"/>
                  </a:cubicBezTo>
                  <a:cubicBezTo>
                    <a:pt x="448" y="751"/>
                    <a:pt x="475" y="741"/>
                    <a:pt x="498" y="723"/>
                  </a:cubicBezTo>
                  <a:lnTo>
                    <a:pt x="651" y="60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609"/>
                  </a:lnTo>
                  <a:lnTo>
                    <a:pt x="1043" y="723"/>
                  </a:lnTo>
                  <a:cubicBezTo>
                    <a:pt x="1065" y="745"/>
                    <a:pt x="1090" y="755"/>
                    <a:pt x="1116" y="755"/>
                  </a:cubicBezTo>
                  <a:cubicBezTo>
                    <a:pt x="1148" y="755"/>
                    <a:pt x="1180" y="740"/>
                    <a:pt x="1206" y="714"/>
                  </a:cubicBezTo>
                  <a:lnTo>
                    <a:pt x="1541" y="293"/>
                  </a:lnTo>
                  <a:lnTo>
                    <a:pt x="1330" y="25"/>
                  </a:lnTo>
                  <a:cubicBezTo>
                    <a:pt x="1321" y="15"/>
                    <a:pt x="1309" y="10"/>
                    <a:pt x="1297" y="10"/>
                  </a:cubicBezTo>
                  <a:cubicBezTo>
                    <a:pt x="1285" y="10"/>
                    <a:pt x="1273" y="15"/>
                    <a:pt x="1263" y="2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6"/>
                    <a:pt x="263" y="1"/>
                    <a:pt x="250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52;p53">
              <a:extLst>
                <a:ext uri="{FF2B5EF4-FFF2-40B4-BE49-F238E27FC236}">
                  <a16:creationId xmlns:a16="http://schemas.microsoft.com/office/drawing/2014/main" id="{45E6197B-9664-47AB-808E-772F6C7E59B1}"/>
                </a:ext>
              </a:extLst>
            </p:cNvPr>
            <p:cNvSpPr/>
            <p:nvPr/>
          </p:nvSpPr>
          <p:spPr>
            <a:xfrm>
              <a:off x="6215260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40" y="0"/>
                  </a:moveTo>
                  <a:cubicBezTo>
                    <a:pt x="135" y="0"/>
                    <a:pt x="130" y="0"/>
                    <a:pt x="125" y="1"/>
                  </a:cubicBezTo>
                  <a:cubicBezTo>
                    <a:pt x="58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40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53;p53">
              <a:extLst>
                <a:ext uri="{FF2B5EF4-FFF2-40B4-BE49-F238E27FC236}">
                  <a16:creationId xmlns:a16="http://schemas.microsoft.com/office/drawing/2014/main" id="{D42A4993-0376-4EBC-A5A9-A007739EC8C3}"/>
                </a:ext>
              </a:extLst>
            </p:cNvPr>
            <p:cNvSpPr/>
            <p:nvPr/>
          </p:nvSpPr>
          <p:spPr>
            <a:xfrm>
              <a:off x="6192152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54;p53">
              <a:extLst>
                <a:ext uri="{FF2B5EF4-FFF2-40B4-BE49-F238E27FC236}">
                  <a16:creationId xmlns:a16="http://schemas.microsoft.com/office/drawing/2014/main" id="{049B0013-2CD2-4E20-AEA8-120913A7B2FB}"/>
                </a:ext>
              </a:extLst>
            </p:cNvPr>
            <p:cNvSpPr/>
            <p:nvPr/>
          </p:nvSpPr>
          <p:spPr>
            <a:xfrm>
              <a:off x="6192204" y="3480567"/>
              <a:ext cx="36160" cy="59269"/>
            </a:xfrm>
            <a:custGeom>
              <a:avLst/>
              <a:gdLst/>
              <a:ahLst/>
              <a:cxnLst/>
              <a:rect l="l" t="t" r="r" b="b"/>
              <a:pathLst>
                <a:path w="1377" h="2257" extrusionOk="0">
                  <a:moveTo>
                    <a:pt x="754" y="0"/>
                  </a:moveTo>
                  <a:cubicBezTo>
                    <a:pt x="343" y="0"/>
                    <a:pt x="8" y="335"/>
                    <a:pt x="8" y="756"/>
                  </a:cubicBezTo>
                  <a:lnTo>
                    <a:pt x="8" y="1254"/>
                  </a:lnTo>
                  <a:cubicBezTo>
                    <a:pt x="0" y="1828"/>
                    <a:pt x="476" y="2257"/>
                    <a:pt x="1003" y="2257"/>
                  </a:cubicBezTo>
                  <a:cubicBezTo>
                    <a:pt x="1126" y="2257"/>
                    <a:pt x="1253" y="2233"/>
                    <a:pt x="1377" y="2182"/>
                  </a:cubicBezTo>
                  <a:cubicBezTo>
                    <a:pt x="1003" y="2029"/>
                    <a:pt x="754" y="1665"/>
                    <a:pt x="754" y="1254"/>
                  </a:cubicBezTo>
                  <a:lnTo>
                    <a:pt x="754" y="756"/>
                  </a:lnTo>
                  <a:cubicBezTo>
                    <a:pt x="754" y="383"/>
                    <a:pt x="1013" y="77"/>
                    <a:pt x="1377" y="10"/>
                  </a:cubicBezTo>
                  <a:cubicBezTo>
                    <a:pt x="1338" y="10"/>
                    <a:pt x="1300" y="0"/>
                    <a:pt x="125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55;p53">
              <a:extLst>
                <a:ext uri="{FF2B5EF4-FFF2-40B4-BE49-F238E27FC236}">
                  <a16:creationId xmlns:a16="http://schemas.microsoft.com/office/drawing/2014/main" id="{2A7EA751-F891-4FB4-800E-FD8F62BB3AB3}"/>
                </a:ext>
              </a:extLst>
            </p:cNvPr>
            <p:cNvSpPr/>
            <p:nvPr/>
          </p:nvSpPr>
          <p:spPr>
            <a:xfrm>
              <a:off x="6192152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56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56;p53">
              <a:extLst>
                <a:ext uri="{FF2B5EF4-FFF2-40B4-BE49-F238E27FC236}">
                  <a16:creationId xmlns:a16="http://schemas.microsoft.com/office/drawing/2014/main" id="{A2CA184D-3232-4983-AD93-F44F7CD48373}"/>
                </a:ext>
              </a:extLst>
            </p:cNvPr>
            <p:cNvSpPr/>
            <p:nvPr/>
          </p:nvSpPr>
          <p:spPr>
            <a:xfrm>
              <a:off x="6192414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39" y="823"/>
                    <a:pt x="488" y="881"/>
                    <a:pt x="746" y="909"/>
                  </a:cubicBezTo>
                  <a:lnTo>
                    <a:pt x="746" y="756"/>
                  </a:lnTo>
                  <a:cubicBezTo>
                    <a:pt x="746" y="383"/>
                    <a:pt x="1005" y="77"/>
                    <a:pt x="1369" y="10"/>
                  </a:cubicBezTo>
                  <a:cubicBezTo>
                    <a:pt x="1330" y="10"/>
                    <a:pt x="1292" y="0"/>
                    <a:pt x="12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7;p53">
              <a:extLst>
                <a:ext uri="{FF2B5EF4-FFF2-40B4-BE49-F238E27FC236}">
                  <a16:creationId xmlns:a16="http://schemas.microsoft.com/office/drawing/2014/main" id="{1CA788B8-145B-49F7-9171-BAFC6AB69D3B}"/>
                </a:ext>
              </a:extLst>
            </p:cNvPr>
            <p:cNvSpPr/>
            <p:nvPr/>
          </p:nvSpPr>
          <p:spPr>
            <a:xfrm>
              <a:off x="6310532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58;p53">
              <a:extLst>
                <a:ext uri="{FF2B5EF4-FFF2-40B4-BE49-F238E27FC236}">
                  <a16:creationId xmlns:a16="http://schemas.microsoft.com/office/drawing/2014/main" id="{20286B23-2A87-4F4A-A08E-004CDC84276F}"/>
                </a:ext>
              </a:extLst>
            </p:cNvPr>
            <p:cNvSpPr/>
            <p:nvPr/>
          </p:nvSpPr>
          <p:spPr>
            <a:xfrm>
              <a:off x="6309271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7" y="723"/>
                    <a:pt x="364" y="759"/>
                    <a:pt x="550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59;p53">
              <a:extLst>
                <a:ext uri="{FF2B5EF4-FFF2-40B4-BE49-F238E27FC236}">
                  <a16:creationId xmlns:a16="http://schemas.microsoft.com/office/drawing/2014/main" id="{603F1DE0-DFF5-41C3-B093-BDEEC6FFF024}"/>
                </a:ext>
              </a:extLst>
            </p:cNvPr>
            <p:cNvSpPr/>
            <p:nvPr/>
          </p:nvSpPr>
          <p:spPr>
            <a:xfrm>
              <a:off x="6284140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69" y="3657"/>
                  </a:cubicBezTo>
                  <a:lnTo>
                    <a:pt x="507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43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78" y="1"/>
                  </a:lnTo>
                  <a:cubicBezTo>
                    <a:pt x="2102" y="203"/>
                    <a:pt x="1594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60;p53">
              <a:extLst>
                <a:ext uri="{FF2B5EF4-FFF2-40B4-BE49-F238E27FC236}">
                  <a16:creationId xmlns:a16="http://schemas.microsoft.com/office/drawing/2014/main" id="{52248387-9A8E-4282-B827-C4214BF744A8}"/>
                </a:ext>
              </a:extLst>
            </p:cNvPr>
            <p:cNvSpPr/>
            <p:nvPr/>
          </p:nvSpPr>
          <p:spPr>
            <a:xfrm>
              <a:off x="6297454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61;p53">
              <a:extLst>
                <a:ext uri="{FF2B5EF4-FFF2-40B4-BE49-F238E27FC236}">
                  <a16:creationId xmlns:a16="http://schemas.microsoft.com/office/drawing/2014/main" id="{DC3004B3-ADE1-4C9F-A41B-F91ABA7C7DF9}"/>
                </a:ext>
              </a:extLst>
            </p:cNvPr>
            <p:cNvSpPr/>
            <p:nvPr/>
          </p:nvSpPr>
          <p:spPr>
            <a:xfrm>
              <a:off x="6297454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9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262;p53">
              <a:extLst>
                <a:ext uri="{FF2B5EF4-FFF2-40B4-BE49-F238E27FC236}">
                  <a16:creationId xmlns:a16="http://schemas.microsoft.com/office/drawing/2014/main" id="{7D6F1CC5-C0E6-4FE6-A300-89BBE57DAB81}"/>
                </a:ext>
              </a:extLst>
            </p:cNvPr>
            <p:cNvSpPr/>
            <p:nvPr/>
          </p:nvSpPr>
          <p:spPr>
            <a:xfrm>
              <a:off x="6297454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06" y="1752"/>
                    <a:pt x="249" y="1752"/>
                  </a:cubicBezTo>
                  <a:lnTo>
                    <a:pt x="1752" y="1752"/>
                  </a:lnTo>
                  <a:cubicBezTo>
                    <a:pt x="188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263;p53">
              <a:extLst>
                <a:ext uri="{FF2B5EF4-FFF2-40B4-BE49-F238E27FC236}">
                  <a16:creationId xmlns:a16="http://schemas.microsoft.com/office/drawing/2014/main" id="{36DABC0B-952D-4F4A-BBED-7B33C54A58B2}"/>
                </a:ext>
              </a:extLst>
            </p:cNvPr>
            <p:cNvSpPr/>
            <p:nvPr/>
          </p:nvSpPr>
          <p:spPr>
            <a:xfrm>
              <a:off x="6284140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69" y="3245"/>
                  </a:cubicBezTo>
                  <a:lnTo>
                    <a:pt x="507" y="3302"/>
                  </a:lnTo>
                  <a:lnTo>
                    <a:pt x="507" y="565"/>
                  </a:lnTo>
                  <a:cubicBezTo>
                    <a:pt x="507" y="412"/>
                    <a:pt x="431" y="259"/>
                    <a:pt x="306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264;p53">
              <a:extLst>
                <a:ext uri="{FF2B5EF4-FFF2-40B4-BE49-F238E27FC236}">
                  <a16:creationId xmlns:a16="http://schemas.microsoft.com/office/drawing/2014/main" id="{2BFFF7CE-2971-42EA-8B5D-4D70CA2CC58C}"/>
                </a:ext>
              </a:extLst>
            </p:cNvPr>
            <p:cNvSpPr/>
            <p:nvPr/>
          </p:nvSpPr>
          <p:spPr>
            <a:xfrm>
              <a:off x="63499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79" y="77"/>
                    <a:pt x="422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265;p53">
              <a:extLst>
                <a:ext uri="{FF2B5EF4-FFF2-40B4-BE49-F238E27FC236}">
                  <a16:creationId xmlns:a16="http://schemas.microsoft.com/office/drawing/2014/main" id="{76E989D4-3DDC-4FD7-81F9-AD9CEF83DFC1}"/>
                </a:ext>
              </a:extLst>
            </p:cNvPr>
            <p:cNvSpPr/>
            <p:nvPr/>
          </p:nvSpPr>
          <p:spPr>
            <a:xfrm>
              <a:off x="6303494" y="3546532"/>
              <a:ext cx="40467" cy="104935"/>
            </a:xfrm>
            <a:custGeom>
              <a:avLst/>
              <a:gdLst/>
              <a:ahLst/>
              <a:cxnLst/>
              <a:rect l="l" t="t" r="r" b="b"/>
              <a:pathLst>
                <a:path w="1541" h="3996" extrusionOk="0">
                  <a:moveTo>
                    <a:pt x="244" y="0"/>
                  </a:moveTo>
                  <a:cubicBezTo>
                    <a:pt x="232" y="0"/>
                    <a:pt x="220" y="5"/>
                    <a:pt x="21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4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3" y="713"/>
                  </a:lnTo>
                  <a:cubicBezTo>
                    <a:pt x="1065" y="735"/>
                    <a:pt x="1090" y="745"/>
                    <a:pt x="1115" y="745"/>
                  </a:cubicBezTo>
                  <a:cubicBezTo>
                    <a:pt x="1146" y="745"/>
                    <a:pt x="1175" y="730"/>
                    <a:pt x="1196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0"/>
                    <a:pt x="1287" y="0"/>
                  </a:cubicBezTo>
                  <a:cubicBezTo>
                    <a:pt x="1275" y="0"/>
                    <a:pt x="1263" y="5"/>
                    <a:pt x="1254" y="15"/>
                  </a:cubicBezTo>
                  <a:lnTo>
                    <a:pt x="766" y="493"/>
                  </a:lnTo>
                  <a:lnTo>
                    <a:pt x="278" y="15"/>
                  </a:lnTo>
                  <a:cubicBezTo>
                    <a:pt x="268" y="5"/>
                    <a:pt x="256" y="0"/>
                    <a:pt x="244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266;p53">
              <a:extLst>
                <a:ext uri="{FF2B5EF4-FFF2-40B4-BE49-F238E27FC236}">
                  <a16:creationId xmlns:a16="http://schemas.microsoft.com/office/drawing/2014/main" id="{20C024C3-2196-4C4E-9E7B-56D0E82E3D27}"/>
                </a:ext>
              </a:extLst>
            </p:cNvPr>
            <p:cNvSpPr/>
            <p:nvPr/>
          </p:nvSpPr>
          <p:spPr>
            <a:xfrm>
              <a:off x="6320563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2" y="0"/>
                  </a:moveTo>
                  <a:cubicBezTo>
                    <a:pt x="127" y="0"/>
                    <a:pt x="121" y="0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267;p53">
              <a:extLst>
                <a:ext uri="{FF2B5EF4-FFF2-40B4-BE49-F238E27FC236}">
                  <a16:creationId xmlns:a16="http://schemas.microsoft.com/office/drawing/2014/main" id="{1921834D-07DF-4612-959B-CDABC4A6F99A}"/>
                </a:ext>
              </a:extLst>
            </p:cNvPr>
            <p:cNvSpPr/>
            <p:nvPr/>
          </p:nvSpPr>
          <p:spPr>
            <a:xfrm>
              <a:off x="6297454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268;p53">
              <a:extLst>
                <a:ext uri="{FF2B5EF4-FFF2-40B4-BE49-F238E27FC236}">
                  <a16:creationId xmlns:a16="http://schemas.microsoft.com/office/drawing/2014/main" id="{7613F353-4EAD-4E70-B7EA-55ED8B6CD84A}"/>
                </a:ext>
              </a:extLst>
            </p:cNvPr>
            <p:cNvSpPr/>
            <p:nvPr/>
          </p:nvSpPr>
          <p:spPr>
            <a:xfrm>
              <a:off x="6297454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56" y="909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269;p53">
              <a:extLst>
                <a:ext uri="{FF2B5EF4-FFF2-40B4-BE49-F238E27FC236}">
                  <a16:creationId xmlns:a16="http://schemas.microsoft.com/office/drawing/2014/main" id="{583FB413-E1B9-4C1D-A6D0-66E4D024EE84}"/>
                </a:ext>
              </a:extLst>
            </p:cNvPr>
            <p:cNvSpPr/>
            <p:nvPr/>
          </p:nvSpPr>
          <p:spPr>
            <a:xfrm>
              <a:off x="6415808" y="3533087"/>
              <a:ext cx="26181" cy="26418"/>
            </a:xfrm>
            <a:custGeom>
              <a:avLst/>
              <a:gdLst/>
              <a:ahLst/>
              <a:cxnLst/>
              <a:rect l="l" t="t" r="r" b="b"/>
              <a:pathLst>
                <a:path w="997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996" y="10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270;p53">
              <a:extLst>
                <a:ext uri="{FF2B5EF4-FFF2-40B4-BE49-F238E27FC236}">
                  <a16:creationId xmlns:a16="http://schemas.microsoft.com/office/drawing/2014/main" id="{0B6E84C1-E87A-4690-BF68-2DD8501F839E}"/>
                </a:ext>
              </a:extLst>
            </p:cNvPr>
            <p:cNvSpPr/>
            <p:nvPr/>
          </p:nvSpPr>
          <p:spPr>
            <a:xfrm>
              <a:off x="6414574" y="3533087"/>
              <a:ext cx="28676" cy="19931"/>
            </a:xfrm>
            <a:custGeom>
              <a:avLst/>
              <a:gdLst/>
              <a:ahLst/>
              <a:cxnLst/>
              <a:rect l="l" t="t" r="r" b="b"/>
              <a:pathLst>
                <a:path w="109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2" y="723"/>
                    <a:pt x="359" y="759"/>
                    <a:pt x="546" y="759"/>
                  </a:cubicBezTo>
                  <a:cubicBezTo>
                    <a:pt x="732" y="759"/>
                    <a:pt x="919" y="723"/>
                    <a:pt x="1091" y="651"/>
                  </a:cubicBezTo>
                  <a:cubicBezTo>
                    <a:pt x="1062" y="603"/>
                    <a:pt x="1043" y="555"/>
                    <a:pt x="1043" y="50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271;p53">
              <a:extLst>
                <a:ext uri="{FF2B5EF4-FFF2-40B4-BE49-F238E27FC236}">
                  <a16:creationId xmlns:a16="http://schemas.microsoft.com/office/drawing/2014/main" id="{8A353D83-7493-4161-A294-BD0EC9B4AFC6}"/>
                </a:ext>
              </a:extLst>
            </p:cNvPr>
            <p:cNvSpPr/>
            <p:nvPr/>
          </p:nvSpPr>
          <p:spPr>
            <a:xfrm>
              <a:off x="6389443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59" y="3657"/>
                  </a:cubicBezTo>
                  <a:lnTo>
                    <a:pt x="498" y="3714"/>
                  </a:lnTo>
                  <a:lnTo>
                    <a:pt x="2508" y="3714"/>
                  </a:lnTo>
                  <a:lnTo>
                    <a:pt x="2536" y="3657"/>
                  </a:lnTo>
                  <a:cubicBezTo>
                    <a:pt x="2842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68" y="1"/>
                  </a:lnTo>
                  <a:cubicBezTo>
                    <a:pt x="2101" y="203"/>
                    <a:pt x="1593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272;p53">
              <a:extLst>
                <a:ext uri="{FF2B5EF4-FFF2-40B4-BE49-F238E27FC236}">
                  <a16:creationId xmlns:a16="http://schemas.microsoft.com/office/drawing/2014/main" id="{497A5D3B-9DA7-40A4-895B-9A8D2B975B74}"/>
                </a:ext>
              </a:extLst>
            </p:cNvPr>
            <p:cNvSpPr/>
            <p:nvPr/>
          </p:nvSpPr>
          <p:spPr>
            <a:xfrm>
              <a:off x="6402494" y="3651441"/>
              <a:ext cx="52809" cy="46034"/>
            </a:xfrm>
            <a:custGeom>
              <a:avLst/>
              <a:gdLst/>
              <a:ahLst/>
              <a:cxnLst/>
              <a:rect l="l" t="t" r="r" b="b"/>
              <a:pathLst>
                <a:path w="201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11" y="1647"/>
                    <a:pt x="2011" y="150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273;p53">
              <a:extLst>
                <a:ext uri="{FF2B5EF4-FFF2-40B4-BE49-F238E27FC236}">
                  <a16:creationId xmlns:a16="http://schemas.microsoft.com/office/drawing/2014/main" id="{43B6787A-CF61-4CAA-8F3A-3EE84FC15D89}"/>
                </a:ext>
              </a:extLst>
            </p:cNvPr>
            <p:cNvSpPr/>
            <p:nvPr/>
          </p:nvSpPr>
          <p:spPr>
            <a:xfrm>
              <a:off x="6389443" y="3564757"/>
              <a:ext cx="13077" cy="86711"/>
            </a:xfrm>
            <a:custGeom>
              <a:avLst/>
              <a:gdLst/>
              <a:ahLst/>
              <a:cxnLst/>
              <a:rect l="l" t="t" r="r" b="b"/>
              <a:pathLst>
                <a:path w="49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59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31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274;p53">
              <a:extLst>
                <a:ext uri="{FF2B5EF4-FFF2-40B4-BE49-F238E27FC236}">
                  <a16:creationId xmlns:a16="http://schemas.microsoft.com/office/drawing/2014/main" id="{B0EBBAC4-0601-487A-B8D8-724EC760EAEC}"/>
                </a:ext>
              </a:extLst>
            </p:cNvPr>
            <p:cNvSpPr/>
            <p:nvPr/>
          </p:nvSpPr>
          <p:spPr>
            <a:xfrm>
              <a:off x="6455277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68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3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69" y="77"/>
                    <a:pt x="4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275;p53">
              <a:extLst>
                <a:ext uri="{FF2B5EF4-FFF2-40B4-BE49-F238E27FC236}">
                  <a16:creationId xmlns:a16="http://schemas.microsoft.com/office/drawing/2014/main" id="{0C90C498-94C9-4150-B02E-01571DAE99B1}"/>
                </a:ext>
              </a:extLst>
            </p:cNvPr>
            <p:cNvSpPr/>
            <p:nvPr/>
          </p:nvSpPr>
          <p:spPr>
            <a:xfrm>
              <a:off x="6408797" y="3546270"/>
              <a:ext cx="40230" cy="105198"/>
            </a:xfrm>
            <a:custGeom>
              <a:avLst/>
              <a:gdLst/>
              <a:ahLst/>
              <a:cxnLst/>
              <a:rect l="l" t="t" r="r" b="b"/>
              <a:pathLst>
                <a:path w="1532" h="4006" extrusionOk="0">
                  <a:moveTo>
                    <a:pt x="244" y="1"/>
                  </a:moveTo>
                  <a:cubicBezTo>
                    <a:pt x="232" y="1"/>
                    <a:pt x="220" y="6"/>
                    <a:pt x="211" y="15"/>
                  </a:cubicBezTo>
                  <a:lnTo>
                    <a:pt x="0" y="293"/>
                  </a:lnTo>
                  <a:lnTo>
                    <a:pt x="335" y="714"/>
                  </a:lnTo>
                  <a:cubicBezTo>
                    <a:pt x="355" y="739"/>
                    <a:pt x="386" y="751"/>
                    <a:pt x="418" y="751"/>
                  </a:cubicBezTo>
                  <a:cubicBezTo>
                    <a:pt x="446" y="751"/>
                    <a:pt x="475" y="741"/>
                    <a:pt x="498" y="723"/>
                  </a:cubicBezTo>
                  <a:lnTo>
                    <a:pt x="641" y="60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609"/>
                  </a:lnTo>
                  <a:lnTo>
                    <a:pt x="1034" y="723"/>
                  </a:lnTo>
                  <a:cubicBezTo>
                    <a:pt x="1055" y="745"/>
                    <a:pt x="1081" y="755"/>
                    <a:pt x="1106" y="755"/>
                  </a:cubicBezTo>
                  <a:cubicBezTo>
                    <a:pt x="1136" y="755"/>
                    <a:pt x="1166" y="740"/>
                    <a:pt x="1187" y="714"/>
                  </a:cubicBezTo>
                  <a:lnTo>
                    <a:pt x="1531" y="293"/>
                  </a:lnTo>
                  <a:lnTo>
                    <a:pt x="1321" y="25"/>
                  </a:lnTo>
                  <a:cubicBezTo>
                    <a:pt x="1311" y="15"/>
                    <a:pt x="1299" y="10"/>
                    <a:pt x="1287" y="10"/>
                  </a:cubicBezTo>
                  <a:cubicBezTo>
                    <a:pt x="1275" y="10"/>
                    <a:pt x="1263" y="15"/>
                    <a:pt x="1254" y="2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6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276;p53">
              <a:extLst>
                <a:ext uri="{FF2B5EF4-FFF2-40B4-BE49-F238E27FC236}">
                  <a16:creationId xmlns:a16="http://schemas.microsoft.com/office/drawing/2014/main" id="{077ADA36-38B7-439B-B9E7-804D65567059}"/>
                </a:ext>
              </a:extLst>
            </p:cNvPr>
            <p:cNvSpPr/>
            <p:nvPr/>
          </p:nvSpPr>
          <p:spPr>
            <a:xfrm>
              <a:off x="6425866" y="3664781"/>
              <a:ext cx="6329" cy="32694"/>
            </a:xfrm>
            <a:custGeom>
              <a:avLst/>
              <a:gdLst/>
              <a:ahLst/>
              <a:cxnLst/>
              <a:rect l="l" t="t" r="r" b="b"/>
              <a:pathLst>
                <a:path w="241" h="1245" extrusionOk="0">
                  <a:moveTo>
                    <a:pt x="116" y="0"/>
                  </a:moveTo>
                  <a:cubicBezTo>
                    <a:pt x="49" y="0"/>
                    <a:pt x="1" y="48"/>
                    <a:pt x="1" y="115"/>
                  </a:cubicBezTo>
                  <a:lnTo>
                    <a:pt x="1" y="1244"/>
                  </a:lnTo>
                  <a:lnTo>
                    <a:pt x="240" y="1244"/>
                  </a:lnTo>
                  <a:lnTo>
                    <a:pt x="240" y="115"/>
                  </a:lnTo>
                  <a:cubicBezTo>
                    <a:pt x="240" y="48"/>
                    <a:pt x="183" y="0"/>
                    <a:pt x="116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277;p53">
              <a:extLst>
                <a:ext uri="{FF2B5EF4-FFF2-40B4-BE49-F238E27FC236}">
                  <a16:creationId xmlns:a16="http://schemas.microsoft.com/office/drawing/2014/main" id="{375FEE35-B591-4C02-AD2A-F02E75AA86FC}"/>
                </a:ext>
              </a:extLst>
            </p:cNvPr>
            <p:cNvSpPr/>
            <p:nvPr/>
          </p:nvSpPr>
          <p:spPr>
            <a:xfrm>
              <a:off x="6402494" y="3480567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61" y="2259"/>
                    <a:pt x="2011" y="1809"/>
                    <a:pt x="2011" y="1254"/>
                  </a:cubicBezTo>
                  <a:lnTo>
                    <a:pt x="2011" y="756"/>
                  </a:lnTo>
                  <a:cubicBezTo>
                    <a:pt x="2011" y="335"/>
                    <a:pt x="167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278;p53">
              <a:extLst>
                <a:ext uri="{FF2B5EF4-FFF2-40B4-BE49-F238E27FC236}">
                  <a16:creationId xmlns:a16="http://schemas.microsoft.com/office/drawing/2014/main" id="{44C46D4D-3C03-4DCC-A055-56BEF8840187}"/>
                </a:ext>
              </a:extLst>
            </p:cNvPr>
            <p:cNvSpPr/>
            <p:nvPr/>
          </p:nvSpPr>
          <p:spPr>
            <a:xfrm>
              <a:off x="640275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279;p53">
              <a:extLst>
                <a:ext uri="{FF2B5EF4-FFF2-40B4-BE49-F238E27FC236}">
                  <a16:creationId xmlns:a16="http://schemas.microsoft.com/office/drawing/2014/main" id="{C369F0F8-7C1C-4F06-B887-AD0FBE5FD0C5}"/>
                </a:ext>
              </a:extLst>
            </p:cNvPr>
            <p:cNvSpPr/>
            <p:nvPr/>
          </p:nvSpPr>
          <p:spPr>
            <a:xfrm>
              <a:off x="6402494" y="3480567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1" y="1005"/>
                  </a:cubicBezTo>
                  <a:lnTo>
                    <a:pt x="2011" y="756"/>
                  </a:lnTo>
                  <a:cubicBezTo>
                    <a:pt x="201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280;p53">
              <a:extLst>
                <a:ext uri="{FF2B5EF4-FFF2-40B4-BE49-F238E27FC236}">
                  <a16:creationId xmlns:a16="http://schemas.microsoft.com/office/drawing/2014/main" id="{66AC0FAE-42EF-47F0-8952-5E3BC33E16B1}"/>
                </a:ext>
              </a:extLst>
            </p:cNvPr>
            <p:cNvSpPr/>
            <p:nvPr/>
          </p:nvSpPr>
          <p:spPr>
            <a:xfrm>
              <a:off x="6402757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0" y="823"/>
                    <a:pt x="498" y="881"/>
                    <a:pt x="747" y="909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281;p53">
              <a:extLst>
                <a:ext uri="{FF2B5EF4-FFF2-40B4-BE49-F238E27FC236}">
                  <a16:creationId xmlns:a16="http://schemas.microsoft.com/office/drawing/2014/main" id="{CC6A1606-005E-4F71-ABC9-9C8D89EE96C2}"/>
                </a:ext>
              </a:extLst>
            </p:cNvPr>
            <p:cNvSpPr/>
            <p:nvPr/>
          </p:nvSpPr>
          <p:spPr>
            <a:xfrm>
              <a:off x="6520874" y="3533087"/>
              <a:ext cx="26418" cy="26418"/>
            </a:xfrm>
            <a:custGeom>
              <a:avLst/>
              <a:gdLst/>
              <a:ahLst/>
              <a:cxnLst/>
              <a:rect l="l" t="t" r="r" b="b"/>
              <a:pathLst>
                <a:path w="1006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282;p53">
              <a:extLst>
                <a:ext uri="{FF2B5EF4-FFF2-40B4-BE49-F238E27FC236}">
                  <a16:creationId xmlns:a16="http://schemas.microsoft.com/office/drawing/2014/main" id="{3F7963F0-8AD0-441F-A16D-AEFC0573E555}"/>
                </a:ext>
              </a:extLst>
            </p:cNvPr>
            <p:cNvSpPr/>
            <p:nvPr/>
          </p:nvSpPr>
          <p:spPr>
            <a:xfrm>
              <a:off x="6519614" y="3533087"/>
              <a:ext cx="28939" cy="19931"/>
            </a:xfrm>
            <a:custGeom>
              <a:avLst/>
              <a:gdLst/>
              <a:ahLst/>
              <a:cxnLst/>
              <a:rect l="l" t="t" r="r" b="b"/>
              <a:pathLst>
                <a:path w="110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1" y="651"/>
                  </a:cubicBezTo>
                  <a:cubicBezTo>
                    <a:pt x="178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283;p53">
              <a:extLst>
                <a:ext uri="{FF2B5EF4-FFF2-40B4-BE49-F238E27FC236}">
                  <a16:creationId xmlns:a16="http://schemas.microsoft.com/office/drawing/2014/main" id="{F7650134-8BE5-4186-9EEF-D80C8E042555}"/>
                </a:ext>
              </a:extLst>
            </p:cNvPr>
            <p:cNvSpPr/>
            <p:nvPr/>
          </p:nvSpPr>
          <p:spPr>
            <a:xfrm>
              <a:off x="6494483" y="3553938"/>
              <a:ext cx="79200" cy="97530"/>
            </a:xfrm>
            <a:custGeom>
              <a:avLst/>
              <a:gdLst/>
              <a:ahLst/>
              <a:cxnLst/>
              <a:rect l="l" t="t" r="r" b="b"/>
              <a:pathLst>
                <a:path w="301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1" y="267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0" y="317"/>
                    <a:pt x="2738" y="230"/>
                  </a:cubicBezTo>
                  <a:lnTo>
                    <a:pt x="2278" y="1"/>
                  </a:lnTo>
                  <a:cubicBezTo>
                    <a:pt x="2111" y="203"/>
                    <a:pt x="1603" y="211"/>
                    <a:pt x="1523" y="211"/>
                  </a:cubicBezTo>
                  <a:cubicBezTo>
                    <a:pt x="1516" y="211"/>
                    <a:pt x="1513" y="211"/>
                    <a:pt x="1513" y="211"/>
                  </a:cubicBezTo>
                  <a:cubicBezTo>
                    <a:pt x="1513" y="211"/>
                    <a:pt x="1509" y="211"/>
                    <a:pt x="1502" y="211"/>
                  </a:cubicBezTo>
                  <a:cubicBezTo>
                    <a:pt x="1420" y="211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284;p53">
              <a:extLst>
                <a:ext uri="{FF2B5EF4-FFF2-40B4-BE49-F238E27FC236}">
                  <a16:creationId xmlns:a16="http://schemas.microsoft.com/office/drawing/2014/main" id="{6355E2E5-F7DC-4AAA-9C46-85550E776110}"/>
                </a:ext>
              </a:extLst>
            </p:cNvPr>
            <p:cNvSpPr/>
            <p:nvPr/>
          </p:nvSpPr>
          <p:spPr>
            <a:xfrm>
              <a:off x="6507797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285;p53">
              <a:extLst>
                <a:ext uri="{FF2B5EF4-FFF2-40B4-BE49-F238E27FC236}">
                  <a16:creationId xmlns:a16="http://schemas.microsoft.com/office/drawing/2014/main" id="{C37FE25B-314C-462B-870C-435E39F04FD9}"/>
                </a:ext>
              </a:extLst>
            </p:cNvPr>
            <p:cNvSpPr/>
            <p:nvPr/>
          </p:nvSpPr>
          <p:spPr>
            <a:xfrm>
              <a:off x="6494483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10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63" y="2795"/>
                    <a:pt x="469" y="3245"/>
                  </a:cubicBezTo>
                  <a:lnTo>
                    <a:pt x="508" y="3302"/>
                  </a:lnTo>
                  <a:lnTo>
                    <a:pt x="508" y="565"/>
                  </a:lnTo>
                  <a:cubicBezTo>
                    <a:pt x="508" y="412"/>
                    <a:pt x="431" y="259"/>
                    <a:pt x="30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286;p53">
              <a:extLst>
                <a:ext uri="{FF2B5EF4-FFF2-40B4-BE49-F238E27FC236}">
                  <a16:creationId xmlns:a16="http://schemas.microsoft.com/office/drawing/2014/main" id="{7A59A261-C541-4D2C-ACA4-9423B9EA461C}"/>
                </a:ext>
              </a:extLst>
            </p:cNvPr>
            <p:cNvSpPr/>
            <p:nvPr/>
          </p:nvSpPr>
          <p:spPr>
            <a:xfrm>
              <a:off x="6513837" y="3546532"/>
              <a:ext cx="40493" cy="104935"/>
            </a:xfrm>
            <a:custGeom>
              <a:avLst/>
              <a:gdLst/>
              <a:ahLst/>
              <a:cxnLst/>
              <a:rect l="l" t="t" r="r" b="b"/>
              <a:pathLst>
                <a:path w="1542" h="3996" extrusionOk="0">
                  <a:moveTo>
                    <a:pt x="254" y="0"/>
                  </a:moveTo>
                  <a:cubicBezTo>
                    <a:pt x="242" y="0"/>
                    <a:pt x="230" y="5"/>
                    <a:pt x="22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2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4" y="713"/>
                  </a:lnTo>
                  <a:cubicBezTo>
                    <a:pt x="1065" y="735"/>
                    <a:pt x="1093" y="745"/>
                    <a:pt x="1120" y="745"/>
                  </a:cubicBezTo>
                  <a:cubicBezTo>
                    <a:pt x="1153" y="745"/>
                    <a:pt x="1185" y="730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0"/>
                    <a:pt x="1297" y="0"/>
                  </a:cubicBezTo>
                  <a:cubicBezTo>
                    <a:pt x="1285" y="0"/>
                    <a:pt x="1273" y="5"/>
                    <a:pt x="1264" y="15"/>
                  </a:cubicBezTo>
                  <a:lnTo>
                    <a:pt x="776" y="493"/>
                  </a:lnTo>
                  <a:lnTo>
                    <a:pt x="288" y="15"/>
                  </a:lnTo>
                  <a:cubicBezTo>
                    <a:pt x="278" y="5"/>
                    <a:pt x="266" y="0"/>
                    <a:pt x="25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287;p53">
              <a:extLst>
                <a:ext uri="{FF2B5EF4-FFF2-40B4-BE49-F238E27FC236}">
                  <a16:creationId xmlns:a16="http://schemas.microsoft.com/office/drawing/2014/main" id="{28867690-DE2B-403C-A9F7-57326B9B7EB3}"/>
                </a:ext>
              </a:extLst>
            </p:cNvPr>
            <p:cNvSpPr/>
            <p:nvPr/>
          </p:nvSpPr>
          <p:spPr>
            <a:xfrm>
              <a:off x="6530932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8" y="1"/>
                    <a:pt x="0" y="49"/>
                    <a:pt x="0" y="116"/>
                  </a:cubicBezTo>
                  <a:lnTo>
                    <a:pt x="0" y="1245"/>
                  </a:lnTo>
                  <a:lnTo>
                    <a:pt x="249" y="1245"/>
                  </a:lnTo>
                  <a:lnTo>
                    <a:pt x="249" y="116"/>
                  </a:lnTo>
                  <a:cubicBezTo>
                    <a:pt x="249" y="54"/>
                    <a:pt x="200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288;p53">
              <a:extLst>
                <a:ext uri="{FF2B5EF4-FFF2-40B4-BE49-F238E27FC236}">
                  <a16:creationId xmlns:a16="http://schemas.microsoft.com/office/drawing/2014/main" id="{48089FAD-5D92-4668-84C1-7532F62E994F}"/>
                </a:ext>
              </a:extLst>
            </p:cNvPr>
            <p:cNvSpPr/>
            <p:nvPr/>
          </p:nvSpPr>
          <p:spPr>
            <a:xfrm>
              <a:off x="6507797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289;p53">
              <a:extLst>
                <a:ext uri="{FF2B5EF4-FFF2-40B4-BE49-F238E27FC236}">
                  <a16:creationId xmlns:a16="http://schemas.microsoft.com/office/drawing/2014/main" id="{9D945317-7D6C-44AC-9F27-B2F2619F0251}"/>
                </a:ext>
              </a:extLst>
            </p:cNvPr>
            <p:cNvSpPr/>
            <p:nvPr/>
          </p:nvSpPr>
          <p:spPr>
            <a:xfrm>
              <a:off x="650779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2" y="2257"/>
                    <a:pt x="1002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1006" y="2029"/>
                    <a:pt x="75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290;p53">
              <a:extLst>
                <a:ext uri="{FF2B5EF4-FFF2-40B4-BE49-F238E27FC236}">
                  <a16:creationId xmlns:a16="http://schemas.microsoft.com/office/drawing/2014/main" id="{BB85FC8F-8239-4FA4-ADE3-07D87B817FF6}"/>
                </a:ext>
              </a:extLst>
            </p:cNvPr>
            <p:cNvSpPr/>
            <p:nvPr/>
          </p:nvSpPr>
          <p:spPr>
            <a:xfrm>
              <a:off x="6507797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291;p53">
              <a:extLst>
                <a:ext uri="{FF2B5EF4-FFF2-40B4-BE49-F238E27FC236}">
                  <a16:creationId xmlns:a16="http://schemas.microsoft.com/office/drawing/2014/main" id="{EF208A45-F2EC-40B9-A6FE-1D77F1D2653C}"/>
                </a:ext>
              </a:extLst>
            </p:cNvPr>
            <p:cNvSpPr/>
            <p:nvPr/>
          </p:nvSpPr>
          <p:spPr>
            <a:xfrm>
              <a:off x="6507797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cubicBezTo>
                    <a:pt x="250" y="823"/>
                    <a:pt x="498" y="881"/>
                    <a:pt x="757" y="909"/>
                  </a:cubicBezTo>
                  <a:lnTo>
                    <a:pt x="757" y="756"/>
                  </a:ln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3862;p53">
            <a:extLst>
              <a:ext uri="{FF2B5EF4-FFF2-40B4-BE49-F238E27FC236}">
                <a16:creationId xmlns:a16="http://schemas.microsoft.com/office/drawing/2014/main" id="{A544C201-F7CE-410D-9B8D-AB69157FC08F}"/>
              </a:ext>
            </a:extLst>
          </p:cNvPr>
          <p:cNvGrpSpPr/>
          <p:nvPr/>
        </p:nvGrpSpPr>
        <p:grpSpPr>
          <a:xfrm>
            <a:off x="4400220" y="2562217"/>
            <a:ext cx="343560" cy="343822"/>
            <a:chOff x="6229598" y="1518052"/>
            <a:chExt cx="343560" cy="343822"/>
          </a:xfrm>
        </p:grpSpPr>
        <p:sp>
          <p:nvSpPr>
            <p:cNvPr id="96" name="Google Shape;13863;p53">
              <a:extLst>
                <a:ext uri="{FF2B5EF4-FFF2-40B4-BE49-F238E27FC236}">
                  <a16:creationId xmlns:a16="http://schemas.microsoft.com/office/drawing/2014/main" id="{A6F538A1-F884-4226-922C-3DC1ED1D570C}"/>
                </a:ext>
              </a:extLst>
            </p:cNvPr>
            <p:cNvSpPr/>
            <p:nvPr/>
          </p:nvSpPr>
          <p:spPr>
            <a:xfrm>
              <a:off x="6229598" y="1518052"/>
              <a:ext cx="343560" cy="343822"/>
            </a:xfrm>
            <a:custGeom>
              <a:avLst/>
              <a:gdLst/>
              <a:ahLst/>
              <a:cxnLst/>
              <a:rect l="l" t="t" r="r" b="b"/>
              <a:pathLst>
                <a:path w="13083" h="13093" extrusionOk="0">
                  <a:moveTo>
                    <a:pt x="6537" y="0"/>
                  </a:moveTo>
                  <a:cubicBezTo>
                    <a:pt x="2929" y="0"/>
                    <a:pt x="0" y="2938"/>
                    <a:pt x="0" y="6546"/>
                  </a:cubicBezTo>
                  <a:cubicBezTo>
                    <a:pt x="0" y="10164"/>
                    <a:pt x="2929" y="13092"/>
                    <a:pt x="6537" y="13092"/>
                  </a:cubicBezTo>
                  <a:cubicBezTo>
                    <a:pt x="10154" y="13092"/>
                    <a:pt x="13083" y="10164"/>
                    <a:pt x="13083" y="6546"/>
                  </a:cubicBezTo>
                  <a:cubicBezTo>
                    <a:pt x="13083" y="2938"/>
                    <a:pt x="10154" y="0"/>
                    <a:pt x="653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64;p53">
              <a:extLst>
                <a:ext uri="{FF2B5EF4-FFF2-40B4-BE49-F238E27FC236}">
                  <a16:creationId xmlns:a16="http://schemas.microsoft.com/office/drawing/2014/main" id="{23C1F435-AE81-4298-B394-E3C0F51D1AEA}"/>
                </a:ext>
              </a:extLst>
            </p:cNvPr>
            <p:cNvSpPr/>
            <p:nvPr/>
          </p:nvSpPr>
          <p:spPr>
            <a:xfrm>
              <a:off x="6255228" y="1543918"/>
              <a:ext cx="292064" cy="292064"/>
            </a:xfrm>
            <a:custGeom>
              <a:avLst/>
              <a:gdLst/>
              <a:ahLst/>
              <a:cxnLst/>
              <a:rect l="l" t="t" r="r" b="b"/>
              <a:pathLst>
                <a:path w="11122" h="11122" extrusionOk="0">
                  <a:moveTo>
                    <a:pt x="5561" y="1"/>
                  </a:moveTo>
                  <a:cubicBezTo>
                    <a:pt x="2489" y="1"/>
                    <a:pt x="1" y="2489"/>
                    <a:pt x="1" y="5561"/>
                  </a:cubicBezTo>
                  <a:cubicBezTo>
                    <a:pt x="1" y="8633"/>
                    <a:pt x="2489" y="11121"/>
                    <a:pt x="5561" y="11121"/>
                  </a:cubicBezTo>
                  <a:cubicBezTo>
                    <a:pt x="8633" y="11121"/>
                    <a:pt x="11121" y="8633"/>
                    <a:pt x="11121" y="5561"/>
                  </a:cubicBezTo>
                  <a:cubicBezTo>
                    <a:pt x="11121" y="2489"/>
                    <a:pt x="8633" y="1"/>
                    <a:pt x="5561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65;p53">
              <a:extLst>
                <a:ext uri="{FF2B5EF4-FFF2-40B4-BE49-F238E27FC236}">
                  <a16:creationId xmlns:a16="http://schemas.microsoft.com/office/drawing/2014/main" id="{AA8A1BEA-653D-4DC9-91D1-101686E92837}"/>
                </a:ext>
              </a:extLst>
            </p:cNvPr>
            <p:cNvSpPr/>
            <p:nvPr/>
          </p:nvSpPr>
          <p:spPr>
            <a:xfrm>
              <a:off x="6396218" y="1564034"/>
              <a:ext cx="10320" cy="131221"/>
            </a:xfrm>
            <a:custGeom>
              <a:avLst/>
              <a:gdLst/>
              <a:ahLst/>
              <a:cxnLst/>
              <a:rect l="l" t="t" r="r" b="b"/>
              <a:pathLst>
                <a:path w="393" h="4997" extrusionOk="0">
                  <a:moveTo>
                    <a:pt x="197" y="0"/>
                  </a:moveTo>
                  <a:cubicBezTo>
                    <a:pt x="99" y="0"/>
                    <a:pt x="1" y="67"/>
                    <a:pt x="1" y="201"/>
                  </a:cubicBezTo>
                  <a:lnTo>
                    <a:pt x="1" y="4795"/>
                  </a:lnTo>
                  <a:cubicBezTo>
                    <a:pt x="1" y="4910"/>
                    <a:pt x="87" y="4996"/>
                    <a:pt x="192" y="4996"/>
                  </a:cubicBezTo>
                  <a:cubicBezTo>
                    <a:pt x="307" y="4996"/>
                    <a:pt x="393" y="4910"/>
                    <a:pt x="393" y="4795"/>
                  </a:cubicBezTo>
                  <a:lnTo>
                    <a:pt x="393" y="201"/>
                  </a:lnTo>
                  <a:cubicBezTo>
                    <a:pt x="393" y="67"/>
                    <a:pt x="295" y="0"/>
                    <a:pt x="1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866;p53">
              <a:extLst>
                <a:ext uri="{FF2B5EF4-FFF2-40B4-BE49-F238E27FC236}">
                  <a16:creationId xmlns:a16="http://schemas.microsoft.com/office/drawing/2014/main" id="{0745ACD3-FB14-44AC-8F8E-16446D6FEEB2}"/>
                </a:ext>
              </a:extLst>
            </p:cNvPr>
            <p:cNvSpPr/>
            <p:nvPr/>
          </p:nvSpPr>
          <p:spPr>
            <a:xfrm>
              <a:off x="6394459" y="1684908"/>
              <a:ext cx="134477" cy="10346"/>
            </a:xfrm>
            <a:custGeom>
              <a:avLst/>
              <a:gdLst/>
              <a:ahLst/>
              <a:cxnLst/>
              <a:rect l="l" t="t" r="r" b="b"/>
              <a:pathLst>
                <a:path w="5121" h="394" extrusionOk="0">
                  <a:moveTo>
                    <a:pt x="259" y="1"/>
                  </a:moveTo>
                  <a:cubicBezTo>
                    <a:pt x="1" y="1"/>
                    <a:pt x="1" y="393"/>
                    <a:pt x="259" y="393"/>
                  </a:cubicBezTo>
                  <a:lnTo>
                    <a:pt x="4862" y="393"/>
                  </a:lnTo>
                  <a:cubicBezTo>
                    <a:pt x="5121" y="393"/>
                    <a:pt x="5121" y="1"/>
                    <a:pt x="48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867;p53">
              <a:extLst>
                <a:ext uri="{FF2B5EF4-FFF2-40B4-BE49-F238E27FC236}">
                  <a16:creationId xmlns:a16="http://schemas.microsoft.com/office/drawing/2014/main" id="{37FEE26C-0AE9-4650-A2FB-D781B7765774}"/>
                </a:ext>
              </a:extLst>
            </p:cNvPr>
            <p:cNvSpPr/>
            <p:nvPr/>
          </p:nvSpPr>
          <p:spPr>
            <a:xfrm>
              <a:off x="6291178" y="1579868"/>
              <a:ext cx="272946" cy="256009"/>
            </a:xfrm>
            <a:custGeom>
              <a:avLst/>
              <a:gdLst/>
              <a:ahLst/>
              <a:cxnLst/>
              <a:rect l="l" t="t" r="r" b="b"/>
              <a:pathLst>
                <a:path w="10394" h="9749" extrusionOk="0">
                  <a:moveTo>
                    <a:pt x="7848" y="0"/>
                  </a:moveTo>
                  <a:lnTo>
                    <a:pt x="7848" y="0"/>
                  </a:lnTo>
                  <a:cubicBezTo>
                    <a:pt x="9781" y="2211"/>
                    <a:pt x="9666" y="5522"/>
                    <a:pt x="7599" y="7599"/>
                  </a:cubicBezTo>
                  <a:cubicBezTo>
                    <a:pt x="6518" y="8680"/>
                    <a:pt x="5095" y="9227"/>
                    <a:pt x="3667" y="9227"/>
                  </a:cubicBezTo>
                  <a:cubicBezTo>
                    <a:pt x="2363" y="9227"/>
                    <a:pt x="1055" y="8771"/>
                    <a:pt x="0" y="7848"/>
                  </a:cubicBezTo>
                  <a:lnTo>
                    <a:pt x="0" y="7848"/>
                  </a:lnTo>
                  <a:cubicBezTo>
                    <a:pt x="1108" y="9110"/>
                    <a:pt x="2650" y="9748"/>
                    <a:pt x="4196" y="9748"/>
                  </a:cubicBezTo>
                  <a:cubicBezTo>
                    <a:pt x="5614" y="9748"/>
                    <a:pt x="7035" y="9211"/>
                    <a:pt x="8125" y="8125"/>
                  </a:cubicBezTo>
                  <a:cubicBezTo>
                    <a:pt x="10393" y="5848"/>
                    <a:pt x="10269" y="2125"/>
                    <a:pt x="7848" y="0"/>
                  </a:cubicBezTo>
                  <a:close/>
                </a:path>
              </a:pathLst>
            </a:custGeom>
            <a:solidFill>
              <a:srgbClr val="E2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868;p53">
              <a:extLst>
                <a:ext uri="{FF2B5EF4-FFF2-40B4-BE49-F238E27FC236}">
                  <a16:creationId xmlns:a16="http://schemas.microsoft.com/office/drawing/2014/main" id="{8075EFAC-FDEB-4CF6-B149-DF6C5A98B55C}"/>
                </a:ext>
              </a:extLst>
            </p:cNvPr>
            <p:cNvSpPr/>
            <p:nvPr/>
          </p:nvSpPr>
          <p:spPr>
            <a:xfrm>
              <a:off x="6273584" y="1684908"/>
              <a:ext cx="21376" cy="10346"/>
            </a:xfrm>
            <a:custGeom>
              <a:avLst/>
              <a:gdLst/>
              <a:ahLst/>
              <a:cxnLst/>
              <a:rect l="l" t="t" r="r" b="b"/>
              <a:pathLst>
                <a:path w="814" h="394" extrusionOk="0">
                  <a:moveTo>
                    <a:pt x="268" y="1"/>
                  </a:moveTo>
                  <a:cubicBezTo>
                    <a:pt x="0" y="1"/>
                    <a:pt x="0" y="393"/>
                    <a:pt x="268" y="393"/>
                  </a:cubicBezTo>
                  <a:lnTo>
                    <a:pt x="555" y="393"/>
                  </a:lnTo>
                  <a:cubicBezTo>
                    <a:pt x="814" y="393"/>
                    <a:pt x="814" y="1"/>
                    <a:pt x="555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869;p53">
              <a:extLst>
                <a:ext uri="{FF2B5EF4-FFF2-40B4-BE49-F238E27FC236}">
                  <a16:creationId xmlns:a16="http://schemas.microsoft.com/office/drawing/2014/main" id="{336EDCA1-5970-4393-8D60-EE636E48D682}"/>
                </a:ext>
              </a:extLst>
            </p:cNvPr>
            <p:cNvSpPr/>
            <p:nvPr/>
          </p:nvSpPr>
          <p:spPr>
            <a:xfrm>
              <a:off x="6396218" y="1798194"/>
              <a:ext cx="10320" cy="17673"/>
            </a:xfrm>
            <a:custGeom>
              <a:avLst/>
              <a:gdLst/>
              <a:ahLst/>
              <a:cxnLst/>
              <a:rect l="l" t="t" r="r" b="b"/>
              <a:pathLst>
                <a:path w="393" h="673" extrusionOk="0">
                  <a:moveTo>
                    <a:pt x="197" y="1"/>
                  </a:moveTo>
                  <a:cubicBezTo>
                    <a:pt x="99" y="1"/>
                    <a:pt x="1" y="65"/>
                    <a:pt x="1" y="194"/>
                  </a:cubicBezTo>
                  <a:lnTo>
                    <a:pt x="1" y="481"/>
                  </a:lnTo>
                  <a:cubicBezTo>
                    <a:pt x="1" y="587"/>
                    <a:pt x="87" y="673"/>
                    <a:pt x="192" y="673"/>
                  </a:cubicBezTo>
                  <a:cubicBezTo>
                    <a:pt x="307" y="673"/>
                    <a:pt x="393" y="587"/>
                    <a:pt x="393" y="481"/>
                  </a:cubicBezTo>
                  <a:lnTo>
                    <a:pt x="393" y="194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870;p53">
              <a:extLst>
                <a:ext uri="{FF2B5EF4-FFF2-40B4-BE49-F238E27FC236}">
                  <a16:creationId xmlns:a16="http://schemas.microsoft.com/office/drawing/2014/main" id="{3F526DA8-584C-44E7-9F07-5AFDF57E4C2B}"/>
                </a:ext>
              </a:extLst>
            </p:cNvPr>
            <p:cNvSpPr/>
            <p:nvPr/>
          </p:nvSpPr>
          <p:spPr>
            <a:xfrm>
              <a:off x="6308063" y="1599117"/>
              <a:ext cx="20036" cy="15966"/>
            </a:xfrm>
            <a:custGeom>
              <a:avLst/>
              <a:gdLst/>
              <a:ahLst/>
              <a:cxnLst/>
              <a:rect l="l" t="t" r="r" b="b"/>
              <a:pathLst>
                <a:path w="763" h="608" extrusionOk="0">
                  <a:moveTo>
                    <a:pt x="296" y="0"/>
                  </a:moveTo>
                  <a:cubicBezTo>
                    <a:pt x="140" y="0"/>
                    <a:pt x="1" y="210"/>
                    <a:pt x="161" y="349"/>
                  </a:cubicBezTo>
                  <a:lnTo>
                    <a:pt x="362" y="550"/>
                  </a:lnTo>
                  <a:cubicBezTo>
                    <a:pt x="399" y="587"/>
                    <a:pt x="445" y="606"/>
                    <a:pt x="501" y="607"/>
                  </a:cubicBezTo>
                  <a:lnTo>
                    <a:pt x="501" y="607"/>
                  </a:lnTo>
                  <a:cubicBezTo>
                    <a:pt x="679" y="604"/>
                    <a:pt x="763" y="396"/>
                    <a:pt x="640" y="272"/>
                  </a:cubicBezTo>
                  <a:lnTo>
                    <a:pt x="439" y="71"/>
                  </a:lnTo>
                  <a:cubicBezTo>
                    <a:pt x="395" y="21"/>
                    <a:pt x="344" y="0"/>
                    <a:pt x="296" y="0"/>
                  </a:cubicBezTo>
                  <a:close/>
                  <a:moveTo>
                    <a:pt x="501" y="607"/>
                  </a:moveTo>
                  <a:cubicBezTo>
                    <a:pt x="499" y="607"/>
                    <a:pt x="498" y="607"/>
                    <a:pt x="496" y="607"/>
                  </a:cubicBezTo>
                  <a:lnTo>
                    <a:pt x="506" y="607"/>
                  </a:lnTo>
                  <a:cubicBezTo>
                    <a:pt x="504" y="607"/>
                    <a:pt x="502" y="607"/>
                    <a:pt x="501" y="607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871;p53">
              <a:extLst>
                <a:ext uri="{FF2B5EF4-FFF2-40B4-BE49-F238E27FC236}">
                  <a16:creationId xmlns:a16="http://schemas.microsoft.com/office/drawing/2014/main" id="{01172263-F55E-4731-901C-2127B090601A}"/>
                </a:ext>
              </a:extLst>
            </p:cNvPr>
            <p:cNvSpPr/>
            <p:nvPr/>
          </p:nvSpPr>
          <p:spPr>
            <a:xfrm>
              <a:off x="6473606" y="1764581"/>
              <a:ext cx="20141" cy="16097"/>
            </a:xfrm>
            <a:custGeom>
              <a:avLst/>
              <a:gdLst/>
              <a:ahLst/>
              <a:cxnLst/>
              <a:rect l="l" t="t" r="r" b="b"/>
              <a:pathLst>
                <a:path w="767" h="613" extrusionOk="0">
                  <a:moveTo>
                    <a:pt x="297" y="0"/>
                  </a:moveTo>
                  <a:cubicBezTo>
                    <a:pt x="138" y="0"/>
                    <a:pt x="1" y="208"/>
                    <a:pt x="154" y="355"/>
                  </a:cubicBezTo>
                  <a:lnTo>
                    <a:pt x="355" y="556"/>
                  </a:lnTo>
                  <a:cubicBezTo>
                    <a:pt x="394" y="584"/>
                    <a:pt x="451" y="613"/>
                    <a:pt x="499" y="613"/>
                  </a:cubicBezTo>
                  <a:cubicBezTo>
                    <a:pt x="671" y="613"/>
                    <a:pt x="767" y="402"/>
                    <a:pt x="642" y="278"/>
                  </a:cubicBezTo>
                  <a:lnTo>
                    <a:pt x="441" y="67"/>
                  </a:lnTo>
                  <a:cubicBezTo>
                    <a:pt x="396" y="20"/>
                    <a:pt x="345" y="0"/>
                    <a:pt x="297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872;p53">
              <a:extLst>
                <a:ext uri="{FF2B5EF4-FFF2-40B4-BE49-F238E27FC236}">
                  <a16:creationId xmlns:a16="http://schemas.microsoft.com/office/drawing/2014/main" id="{C4525D3A-3D98-4BAF-AF7F-D6DE9DE2D3A8}"/>
                </a:ext>
              </a:extLst>
            </p:cNvPr>
            <p:cNvSpPr/>
            <p:nvPr/>
          </p:nvSpPr>
          <p:spPr>
            <a:xfrm>
              <a:off x="6474368" y="1599117"/>
              <a:ext cx="20141" cy="15966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478" y="0"/>
                  </a:moveTo>
                  <a:cubicBezTo>
                    <a:pt x="429" y="0"/>
                    <a:pt x="379" y="21"/>
                    <a:pt x="336" y="71"/>
                  </a:cubicBezTo>
                  <a:lnTo>
                    <a:pt x="135" y="272"/>
                  </a:lnTo>
                  <a:cubicBezTo>
                    <a:pt x="1" y="397"/>
                    <a:pt x="97" y="607"/>
                    <a:pt x="269" y="607"/>
                  </a:cubicBezTo>
                  <a:cubicBezTo>
                    <a:pt x="326" y="607"/>
                    <a:pt x="374" y="588"/>
                    <a:pt x="412" y="550"/>
                  </a:cubicBezTo>
                  <a:lnTo>
                    <a:pt x="613" y="349"/>
                  </a:lnTo>
                  <a:cubicBezTo>
                    <a:pt x="766" y="210"/>
                    <a:pt x="631" y="0"/>
                    <a:pt x="478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873;p53">
              <a:extLst>
                <a:ext uri="{FF2B5EF4-FFF2-40B4-BE49-F238E27FC236}">
                  <a16:creationId xmlns:a16="http://schemas.microsoft.com/office/drawing/2014/main" id="{1058C9A3-6E1D-4B0E-B0B9-1B53CBCE2FFF}"/>
                </a:ext>
              </a:extLst>
            </p:cNvPr>
            <p:cNvSpPr/>
            <p:nvPr/>
          </p:nvSpPr>
          <p:spPr>
            <a:xfrm>
              <a:off x="6308772" y="1765001"/>
              <a:ext cx="19432" cy="15677"/>
            </a:xfrm>
            <a:custGeom>
              <a:avLst/>
              <a:gdLst/>
              <a:ahLst/>
              <a:cxnLst/>
              <a:rect l="l" t="t" r="r" b="b"/>
              <a:pathLst>
                <a:path w="740" h="597" extrusionOk="0">
                  <a:moveTo>
                    <a:pt x="457" y="0"/>
                  </a:moveTo>
                  <a:cubicBezTo>
                    <a:pt x="414" y="0"/>
                    <a:pt x="368" y="15"/>
                    <a:pt x="325" y="51"/>
                  </a:cubicBezTo>
                  <a:lnTo>
                    <a:pt x="124" y="252"/>
                  </a:lnTo>
                  <a:cubicBezTo>
                    <a:pt x="0" y="377"/>
                    <a:pt x="96" y="597"/>
                    <a:pt x="268" y="597"/>
                  </a:cubicBezTo>
                  <a:cubicBezTo>
                    <a:pt x="316" y="597"/>
                    <a:pt x="373" y="568"/>
                    <a:pt x="412" y="540"/>
                  </a:cubicBezTo>
                  <a:lnTo>
                    <a:pt x="613" y="339"/>
                  </a:lnTo>
                  <a:cubicBezTo>
                    <a:pt x="739" y="190"/>
                    <a:pt x="611" y="0"/>
                    <a:pt x="457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874;p53">
              <a:extLst>
                <a:ext uri="{FF2B5EF4-FFF2-40B4-BE49-F238E27FC236}">
                  <a16:creationId xmlns:a16="http://schemas.microsoft.com/office/drawing/2014/main" id="{0FCCEDAF-B2B1-4F18-8D29-DCDA29F7E938}"/>
                </a:ext>
              </a:extLst>
            </p:cNvPr>
            <p:cNvSpPr/>
            <p:nvPr/>
          </p:nvSpPr>
          <p:spPr>
            <a:xfrm>
              <a:off x="6283064" y="1637404"/>
              <a:ext cx="20693" cy="13366"/>
            </a:xfrm>
            <a:custGeom>
              <a:avLst/>
              <a:gdLst/>
              <a:ahLst/>
              <a:cxnLst/>
              <a:rect l="l" t="t" r="r" b="b"/>
              <a:pathLst>
                <a:path w="788" h="509" extrusionOk="0">
                  <a:moveTo>
                    <a:pt x="280" y="0"/>
                  </a:moveTo>
                  <a:cubicBezTo>
                    <a:pt x="118" y="0"/>
                    <a:pt x="0" y="333"/>
                    <a:pt x="194" y="384"/>
                  </a:cubicBezTo>
                  <a:lnTo>
                    <a:pt x="453" y="489"/>
                  </a:lnTo>
                  <a:cubicBezTo>
                    <a:pt x="472" y="499"/>
                    <a:pt x="501" y="508"/>
                    <a:pt x="529" y="508"/>
                  </a:cubicBezTo>
                  <a:cubicBezTo>
                    <a:pt x="730" y="499"/>
                    <a:pt x="788" y="221"/>
                    <a:pt x="606" y="135"/>
                  </a:cubicBezTo>
                  <a:lnTo>
                    <a:pt x="347" y="20"/>
                  </a:lnTo>
                  <a:cubicBezTo>
                    <a:pt x="325" y="6"/>
                    <a:pt x="302" y="0"/>
                    <a:pt x="280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875;p53">
              <a:extLst>
                <a:ext uri="{FF2B5EF4-FFF2-40B4-BE49-F238E27FC236}">
                  <a16:creationId xmlns:a16="http://schemas.microsoft.com/office/drawing/2014/main" id="{89A36D85-C3E7-4270-9108-7CB74965856A}"/>
                </a:ext>
              </a:extLst>
            </p:cNvPr>
            <p:cNvSpPr/>
            <p:nvPr/>
          </p:nvSpPr>
          <p:spPr>
            <a:xfrm>
              <a:off x="6498947" y="1729445"/>
              <a:ext cx="20640" cy="13051"/>
            </a:xfrm>
            <a:custGeom>
              <a:avLst/>
              <a:gdLst/>
              <a:ahLst/>
              <a:cxnLst/>
              <a:rect l="l" t="t" r="r" b="b"/>
              <a:pathLst>
                <a:path w="786" h="497" extrusionOk="0">
                  <a:moveTo>
                    <a:pt x="273" y="1"/>
                  </a:moveTo>
                  <a:cubicBezTo>
                    <a:pt x="89" y="1"/>
                    <a:pt x="0" y="258"/>
                    <a:pt x="175" y="372"/>
                  </a:cubicBezTo>
                  <a:lnTo>
                    <a:pt x="433" y="477"/>
                  </a:lnTo>
                  <a:cubicBezTo>
                    <a:pt x="461" y="486"/>
                    <a:pt x="488" y="495"/>
                    <a:pt x="516" y="496"/>
                  </a:cubicBezTo>
                  <a:lnTo>
                    <a:pt x="516" y="496"/>
                  </a:lnTo>
                  <a:cubicBezTo>
                    <a:pt x="731" y="491"/>
                    <a:pt x="786" y="208"/>
                    <a:pt x="587" y="123"/>
                  </a:cubicBezTo>
                  <a:lnTo>
                    <a:pt x="328" y="8"/>
                  </a:lnTo>
                  <a:cubicBezTo>
                    <a:pt x="309" y="3"/>
                    <a:pt x="291" y="1"/>
                    <a:pt x="273" y="1"/>
                  </a:cubicBezTo>
                  <a:close/>
                  <a:moveTo>
                    <a:pt x="516" y="496"/>
                  </a:moveTo>
                  <a:cubicBezTo>
                    <a:pt x="514" y="496"/>
                    <a:pt x="512" y="496"/>
                    <a:pt x="510" y="496"/>
                  </a:cubicBezTo>
                  <a:lnTo>
                    <a:pt x="520" y="496"/>
                  </a:lnTo>
                  <a:cubicBezTo>
                    <a:pt x="518" y="496"/>
                    <a:pt x="517" y="496"/>
                    <a:pt x="516" y="496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876;p53">
              <a:extLst>
                <a:ext uri="{FF2B5EF4-FFF2-40B4-BE49-F238E27FC236}">
                  <a16:creationId xmlns:a16="http://schemas.microsoft.com/office/drawing/2014/main" id="{04FCEE58-2478-4FE5-96AF-84B267092022}"/>
                </a:ext>
              </a:extLst>
            </p:cNvPr>
            <p:cNvSpPr/>
            <p:nvPr/>
          </p:nvSpPr>
          <p:spPr>
            <a:xfrm>
              <a:off x="6439442" y="1574511"/>
              <a:ext cx="14837" cy="16675"/>
            </a:xfrm>
            <a:custGeom>
              <a:avLst/>
              <a:gdLst/>
              <a:ahLst/>
              <a:cxnLst/>
              <a:rect l="l" t="t" r="r" b="b"/>
              <a:pathLst>
                <a:path w="565" h="635" extrusionOk="0">
                  <a:moveTo>
                    <a:pt x="331" y="0"/>
                  </a:moveTo>
                  <a:cubicBezTo>
                    <a:pt x="269" y="0"/>
                    <a:pt x="206" y="30"/>
                    <a:pt x="163" y="99"/>
                  </a:cubicBezTo>
                  <a:lnTo>
                    <a:pt x="58" y="357"/>
                  </a:lnTo>
                  <a:cubicBezTo>
                    <a:pt x="1" y="482"/>
                    <a:pt x="96" y="635"/>
                    <a:pt x="240" y="635"/>
                  </a:cubicBezTo>
                  <a:lnTo>
                    <a:pt x="230" y="625"/>
                  </a:lnTo>
                  <a:cubicBezTo>
                    <a:pt x="307" y="625"/>
                    <a:pt x="383" y="578"/>
                    <a:pt x="412" y="511"/>
                  </a:cubicBezTo>
                  <a:lnTo>
                    <a:pt x="527" y="252"/>
                  </a:lnTo>
                  <a:cubicBezTo>
                    <a:pt x="565" y="108"/>
                    <a:pt x="450" y="0"/>
                    <a:pt x="331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877;p53">
              <a:extLst>
                <a:ext uri="{FF2B5EF4-FFF2-40B4-BE49-F238E27FC236}">
                  <a16:creationId xmlns:a16="http://schemas.microsoft.com/office/drawing/2014/main" id="{A5D976CF-5F6D-4054-9785-5085FBE09C60}"/>
                </a:ext>
              </a:extLst>
            </p:cNvPr>
            <p:cNvSpPr/>
            <p:nvPr/>
          </p:nvSpPr>
          <p:spPr>
            <a:xfrm>
              <a:off x="6347978" y="1789581"/>
              <a:ext cx="15861" cy="16754"/>
            </a:xfrm>
            <a:custGeom>
              <a:avLst/>
              <a:gdLst/>
              <a:ahLst/>
              <a:cxnLst/>
              <a:rect l="l" t="t" r="r" b="b"/>
              <a:pathLst>
                <a:path w="604" h="638" extrusionOk="0">
                  <a:moveTo>
                    <a:pt x="303" y="0"/>
                  </a:moveTo>
                  <a:cubicBezTo>
                    <a:pt x="239" y="0"/>
                    <a:pt x="181" y="30"/>
                    <a:pt x="163" y="101"/>
                  </a:cubicBezTo>
                  <a:lnTo>
                    <a:pt x="48" y="360"/>
                  </a:lnTo>
                  <a:cubicBezTo>
                    <a:pt x="0" y="494"/>
                    <a:pt x="96" y="637"/>
                    <a:pt x="230" y="637"/>
                  </a:cubicBezTo>
                  <a:cubicBezTo>
                    <a:pt x="306" y="637"/>
                    <a:pt x="383" y="589"/>
                    <a:pt x="412" y="513"/>
                  </a:cubicBezTo>
                  <a:lnTo>
                    <a:pt x="526" y="254"/>
                  </a:lnTo>
                  <a:cubicBezTo>
                    <a:pt x="604" y="125"/>
                    <a:pt x="438" y="0"/>
                    <a:pt x="303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878;p53">
              <a:extLst>
                <a:ext uri="{FF2B5EF4-FFF2-40B4-BE49-F238E27FC236}">
                  <a16:creationId xmlns:a16="http://schemas.microsoft.com/office/drawing/2014/main" id="{BA82A191-58B6-4B34-92A2-CE29336FE2B0}"/>
                </a:ext>
              </a:extLst>
            </p:cNvPr>
            <p:cNvSpPr/>
            <p:nvPr/>
          </p:nvSpPr>
          <p:spPr>
            <a:xfrm>
              <a:off x="6349633" y="1572883"/>
              <a:ext cx="15441" cy="17305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54" y="0"/>
                  </a:moveTo>
                  <a:cubicBezTo>
                    <a:pt x="127" y="0"/>
                    <a:pt x="0" y="116"/>
                    <a:pt x="61" y="276"/>
                  </a:cubicBezTo>
                  <a:lnTo>
                    <a:pt x="176" y="534"/>
                  </a:lnTo>
                  <a:cubicBezTo>
                    <a:pt x="205" y="611"/>
                    <a:pt x="272" y="659"/>
                    <a:pt x="358" y="659"/>
                  </a:cubicBezTo>
                  <a:cubicBezTo>
                    <a:pt x="492" y="659"/>
                    <a:pt x="588" y="515"/>
                    <a:pt x="540" y="391"/>
                  </a:cubicBezTo>
                  <a:lnTo>
                    <a:pt x="435" y="123"/>
                  </a:lnTo>
                  <a:cubicBezTo>
                    <a:pt x="397" y="37"/>
                    <a:pt x="326" y="0"/>
                    <a:pt x="254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879;p53">
              <a:extLst>
                <a:ext uri="{FF2B5EF4-FFF2-40B4-BE49-F238E27FC236}">
                  <a16:creationId xmlns:a16="http://schemas.microsoft.com/office/drawing/2014/main" id="{526E8EC5-9129-49B5-BBCF-2384B239C8B2}"/>
                </a:ext>
              </a:extLst>
            </p:cNvPr>
            <p:cNvSpPr/>
            <p:nvPr/>
          </p:nvSpPr>
          <p:spPr>
            <a:xfrm>
              <a:off x="6437341" y="1789896"/>
              <a:ext cx="15441" cy="17437"/>
            </a:xfrm>
            <a:custGeom>
              <a:avLst/>
              <a:gdLst/>
              <a:ahLst/>
              <a:cxnLst/>
              <a:rect l="l" t="t" r="r" b="b"/>
              <a:pathLst>
                <a:path w="588" h="664" extrusionOk="0">
                  <a:moveTo>
                    <a:pt x="251" y="0"/>
                  </a:moveTo>
                  <a:cubicBezTo>
                    <a:pt x="127" y="0"/>
                    <a:pt x="0" y="118"/>
                    <a:pt x="61" y="271"/>
                  </a:cubicBezTo>
                  <a:lnTo>
                    <a:pt x="167" y="539"/>
                  </a:lnTo>
                  <a:cubicBezTo>
                    <a:pt x="195" y="616"/>
                    <a:pt x="272" y="654"/>
                    <a:pt x="349" y="654"/>
                  </a:cubicBezTo>
                  <a:lnTo>
                    <a:pt x="349" y="663"/>
                  </a:lnTo>
                  <a:cubicBezTo>
                    <a:pt x="492" y="663"/>
                    <a:pt x="588" y="520"/>
                    <a:pt x="530" y="386"/>
                  </a:cubicBezTo>
                  <a:lnTo>
                    <a:pt x="425" y="127"/>
                  </a:lnTo>
                  <a:cubicBezTo>
                    <a:pt x="391" y="38"/>
                    <a:pt x="321" y="0"/>
                    <a:pt x="251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880;p53">
              <a:extLst>
                <a:ext uri="{FF2B5EF4-FFF2-40B4-BE49-F238E27FC236}">
                  <a16:creationId xmlns:a16="http://schemas.microsoft.com/office/drawing/2014/main" id="{69407796-4C22-489A-B2D5-732C60B7AB9D}"/>
                </a:ext>
              </a:extLst>
            </p:cNvPr>
            <p:cNvSpPr/>
            <p:nvPr/>
          </p:nvSpPr>
          <p:spPr>
            <a:xfrm>
              <a:off x="6499262" y="1639505"/>
              <a:ext cx="21664" cy="13261"/>
            </a:xfrm>
            <a:custGeom>
              <a:avLst/>
              <a:gdLst/>
              <a:ahLst/>
              <a:cxnLst/>
              <a:rect l="l" t="t" r="r" b="b"/>
              <a:pathLst>
                <a:path w="825" h="505" extrusionOk="0">
                  <a:moveTo>
                    <a:pt x="541" y="1"/>
                  </a:moveTo>
                  <a:cubicBezTo>
                    <a:pt x="515" y="1"/>
                    <a:pt x="488" y="6"/>
                    <a:pt x="460" y="17"/>
                  </a:cubicBezTo>
                  <a:lnTo>
                    <a:pt x="201" y="131"/>
                  </a:lnTo>
                  <a:cubicBezTo>
                    <a:pt x="0" y="208"/>
                    <a:pt x="58" y="505"/>
                    <a:pt x="268" y="505"/>
                  </a:cubicBezTo>
                  <a:cubicBezTo>
                    <a:pt x="297" y="505"/>
                    <a:pt x="326" y="505"/>
                    <a:pt x="345" y="495"/>
                  </a:cubicBezTo>
                  <a:lnTo>
                    <a:pt x="613" y="390"/>
                  </a:lnTo>
                  <a:cubicBezTo>
                    <a:pt x="825" y="297"/>
                    <a:pt x="736" y="1"/>
                    <a:pt x="541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881;p53">
              <a:extLst>
                <a:ext uri="{FF2B5EF4-FFF2-40B4-BE49-F238E27FC236}">
                  <a16:creationId xmlns:a16="http://schemas.microsoft.com/office/drawing/2014/main" id="{40C10096-18EC-45D5-8A49-094E17C69B25}"/>
                </a:ext>
              </a:extLst>
            </p:cNvPr>
            <p:cNvSpPr/>
            <p:nvPr/>
          </p:nvSpPr>
          <p:spPr>
            <a:xfrm>
              <a:off x="6282118" y="1727161"/>
              <a:ext cx="21638" cy="13314"/>
            </a:xfrm>
            <a:custGeom>
              <a:avLst/>
              <a:gdLst/>
              <a:ahLst/>
              <a:cxnLst/>
              <a:rect l="l" t="t" r="r" b="b"/>
              <a:pathLst>
                <a:path w="824" h="507" extrusionOk="0">
                  <a:moveTo>
                    <a:pt x="552" y="0"/>
                  </a:moveTo>
                  <a:cubicBezTo>
                    <a:pt x="526" y="0"/>
                    <a:pt x="499" y="6"/>
                    <a:pt x="470" y="19"/>
                  </a:cubicBezTo>
                  <a:lnTo>
                    <a:pt x="202" y="124"/>
                  </a:lnTo>
                  <a:cubicBezTo>
                    <a:pt x="1" y="200"/>
                    <a:pt x="58" y="507"/>
                    <a:pt x="278" y="507"/>
                  </a:cubicBezTo>
                  <a:cubicBezTo>
                    <a:pt x="297" y="507"/>
                    <a:pt x="326" y="497"/>
                    <a:pt x="355" y="488"/>
                  </a:cubicBezTo>
                  <a:lnTo>
                    <a:pt x="613" y="382"/>
                  </a:lnTo>
                  <a:cubicBezTo>
                    <a:pt x="823" y="298"/>
                    <a:pt x="738" y="0"/>
                    <a:pt x="552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20121;p57">
            <a:extLst>
              <a:ext uri="{FF2B5EF4-FFF2-40B4-BE49-F238E27FC236}">
                <a16:creationId xmlns:a16="http://schemas.microsoft.com/office/drawing/2014/main" id="{CF37E868-645C-49FB-95DA-38AD19569834}"/>
              </a:ext>
            </a:extLst>
          </p:cNvPr>
          <p:cNvGrpSpPr/>
          <p:nvPr/>
        </p:nvGrpSpPr>
        <p:grpSpPr>
          <a:xfrm>
            <a:off x="6271293" y="1344935"/>
            <a:ext cx="422743" cy="377784"/>
            <a:chOff x="4659658" y="1500266"/>
            <a:chExt cx="422743" cy="377784"/>
          </a:xfrm>
        </p:grpSpPr>
        <p:sp>
          <p:nvSpPr>
            <p:cNvPr id="116" name="Google Shape;20122;p57">
              <a:extLst>
                <a:ext uri="{FF2B5EF4-FFF2-40B4-BE49-F238E27FC236}">
                  <a16:creationId xmlns:a16="http://schemas.microsoft.com/office/drawing/2014/main" id="{984A30B6-4C28-46BF-BD4B-43F082320BED}"/>
                </a:ext>
              </a:extLst>
            </p:cNvPr>
            <p:cNvSpPr/>
            <p:nvPr/>
          </p:nvSpPr>
          <p:spPr>
            <a:xfrm>
              <a:off x="4786067" y="1537727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42" y="0"/>
                  </a:moveTo>
                  <a:cubicBezTo>
                    <a:pt x="1097" y="0"/>
                    <a:pt x="0" y="1092"/>
                    <a:pt x="0" y="2440"/>
                  </a:cubicBezTo>
                  <a:cubicBezTo>
                    <a:pt x="0" y="3797"/>
                    <a:pt x="1097" y="4909"/>
                    <a:pt x="2454" y="4909"/>
                  </a:cubicBezTo>
                  <a:cubicBezTo>
                    <a:pt x="3811" y="4909"/>
                    <a:pt x="4908" y="3811"/>
                    <a:pt x="4908" y="2455"/>
                  </a:cubicBezTo>
                  <a:cubicBezTo>
                    <a:pt x="4923" y="1098"/>
                    <a:pt x="3826" y="1"/>
                    <a:pt x="2469" y="1"/>
                  </a:cubicBezTo>
                  <a:cubicBezTo>
                    <a:pt x="2460" y="0"/>
                    <a:pt x="2451" y="0"/>
                    <a:pt x="244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123;p57">
              <a:extLst>
                <a:ext uri="{FF2B5EF4-FFF2-40B4-BE49-F238E27FC236}">
                  <a16:creationId xmlns:a16="http://schemas.microsoft.com/office/drawing/2014/main" id="{0DA3B46B-70C2-4C2A-9450-A19135D18E9C}"/>
                </a:ext>
              </a:extLst>
            </p:cNvPr>
            <p:cNvSpPr/>
            <p:nvPr/>
          </p:nvSpPr>
          <p:spPr>
            <a:xfrm>
              <a:off x="4783419" y="1537544"/>
              <a:ext cx="75316" cy="128873"/>
            </a:xfrm>
            <a:custGeom>
              <a:avLst/>
              <a:gdLst/>
              <a:ahLst/>
              <a:cxnLst/>
              <a:rect l="l" t="t" r="r" b="b"/>
              <a:pathLst>
                <a:path w="2873" h="4916" extrusionOk="0">
                  <a:moveTo>
                    <a:pt x="2543" y="0"/>
                  </a:moveTo>
                  <a:cubicBezTo>
                    <a:pt x="1266" y="0"/>
                    <a:pt x="181" y="985"/>
                    <a:pt x="101" y="2288"/>
                  </a:cubicBezTo>
                  <a:cubicBezTo>
                    <a:pt x="0" y="3717"/>
                    <a:pt x="1126" y="4916"/>
                    <a:pt x="2541" y="4916"/>
                  </a:cubicBezTo>
                  <a:cubicBezTo>
                    <a:pt x="2642" y="4916"/>
                    <a:pt x="2757" y="4916"/>
                    <a:pt x="2859" y="4901"/>
                  </a:cubicBezTo>
                  <a:cubicBezTo>
                    <a:pt x="1632" y="4728"/>
                    <a:pt x="722" y="3689"/>
                    <a:pt x="722" y="2462"/>
                  </a:cubicBezTo>
                  <a:cubicBezTo>
                    <a:pt x="737" y="1220"/>
                    <a:pt x="1646" y="181"/>
                    <a:pt x="2873" y="22"/>
                  </a:cubicBezTo>
                  <a:cubicBezTo>
                    <a:pt x="2762" y="7"/>
                    <a:pt x="2651" y="0"/>
                    <a:pt x="254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24;p57">
              <a:extLst>
                <a:ext uri="{FF2B5EF4-FFF2-40B4-BE49-F238E27FC236}">
                  <a16:creationId xmlns:a16="http://schemas.microsoft.com/office/drawing/2014/main" id="{93A0C84C-47F6-44DD-96EA-4D1DDD146329}"/>
                </a:ext>
              </a:extLst>
            </p:cNvPr>
            <p:cNvSpPr/>
            <p:nvPr/>
          </p:nvSpPr>
          <p:spPr>
            <a:xfrm>
              <a:off x="4806489" y="1558175"/>
              <a:ext cx="87820" cy="8782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90" y="0"/>
                  </a:moveTo>
                  <a:cubicBezTo>
                    <a:pt x="766" y="0"/>
                    <a:pt x="15" y="751"/>
                    <a:pt x="15" y="1660"/>
                  </a:cubicBezTo>
                  <a:cubicBezTo>
                    <a:pt x="1" y="2584"/>
                    <a:pt x="752" y="3335"/>
                    <a:pt x="1675" y="3349"/>
                  </a:cubicBezTo>
                  <a:cubicBezTo>
                    <a:pt x="2599" y="3349"/>
                    <a:pt x="3350" y="2598"/>
                    <a:pt x="3350" y="1675"/>
                  </a:cubicBezTo>
                  <a:cubicBezTo>
                    <a:pt x="3350" y="751"/>
                    <a:pt x="2614" y="0"/>
                    <a:pt x="169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25;p57">
              <a:extLst>
                <a:ext uri="{FF2B5EF4-FFF2-40B4-BE49-F238E27FC236}">
                  <a16:creationId xmlns:a16="http://schemas.microsoft.com/office/drawing/2014/main" id="{CB402C17-BCA2-46E0-8F00-9D596E83B3F4}"/>
                </a:ext>
              </a:extLst>
            </p:cNvPr>
            <p:cNvSpPr/>
            <p:nvPr/>
          </p:nvSpPr>
          <p:spPr>
            <a:xfrm>
              <a:off x="4806489" y="1558096"/>
              <a:ext cx="52246" cy="87951"/>
            </a:xfrm>
            <a:custGeom>
              <a:avLst/>
              <a:gdLst/>
              <a:ahLst/>
              <a:cxnLst/>
              <a:rect l="l" t="t" r="r" b="b"/>
              <a:pathLst>
                <a:path w="1993" h="3355" extrusionOk="0">
                  <a:moveTo>
                    <a:pt x="1671" y="0"/>
                  </a:moveTo>
                  <a:cubicBezTo>
                    <a:pt x="775" y="0"/>
                    <a:pt x="1" y="735"/>
                    <a:pt x="1" y="1678"/>
                  </a:cubicBezTo>
                  <a:cubicBezTo>
                    <a:pt x="1" y="2620"/>
                    <a:pt x="775" y="3355"/>
                    <a:pt x="1671" y="3355"/>
                  </a:cubicBezTo>
                  <a:cubicBezTo>
                    <a:pt x="1777" y="3355"/>
                    <a:pt x="1885" y="3345"/>
                    <a:pt x="1993" y="3323"/>
                  </a:cubicBezTo>
                  <a:cubicBezTo>
                    <a:pt x="1213" y="3164"/>
                    <a:pt x="650" y="2471"/>
                    <a:pt x="650" y="1678"/>
                  </a:cubicBezTo>
                  <a:cubicBezTo>
                    <a:pt x="650" y="869"/>
                    <a:pt x="1213" y="191"/>
                    <a:pt x="1993" y="32"/>
                  </a:cubicBezTo>
                  <a:cubicBezTo>
                    <a:pt x="1885" y="11"/>
                    <a:pt x="1777" y="0"/>
                    <a:pt x="1671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126;p57">
              <a:extLst>
                <a:ext uri="{FF2B5EF4-FFF2-40B4-BE49-F238E27FC236}">
                  <a16:creationId xmlns:a16="http://schemas.microsoft.com/office/drawing/2014/main" id="{BB0B689D-0435-4635-8A15-0DDBAB29052A}"/>
                </a:ext>
              </a:extLst>
            </p:cNvPr>
            <p:cNvSpPr/>
            <p:nvPr/>
          </p:nvSpPr>
          <p:spPr>
            <a:xfrm>
              <a:off x="4832599" y="1572541"/>
              <a:ext cx="34473" cy="60190"/>
            </a:xfrm>
            <a:custGeom>
              <a:avLst/>
              <a:gdLst/>
              <a:ahLst/>
              <a:cxnLst/>
              <a:rect l="l" t="t" r="r" b="b"/>
              <a:pathLst>
                <a:path w="1315" h="2296" extrusionOk="0">
                  <a:moveTo>
                    <a:pt x="622" y="463"/>
                  </a:moveTo>
                  <a:lnTo>
                    <a:pt x="622" y="881"/>
                  </a:lnTo>
                  <a:cubicBezTo>
                    <a:pt x="448" y="809"/>
                    <a:pt x="405" y="751"/>
                    <a:pt x="405" y="665"/>
                  </a:cubicBezTo>
                  <a:cubicBezTo>
                    <a:pt x="405" y="535"/>
                    <a:pt x="506" y="477"/>
                    <a:pt x="622" y="463"/>
                  </a:cubicBezTo>
                  <a:close/>
                  <a:moveTo>
                    <a:pt x="766" y="1329"/>
                  </a:moveTo>
                  <a:cubicBezTo>
                    <a:pt x="935" y="1399"/>
                    <a:pt x="980" y="1483"/>
                    <a:pt x="982" y="1581"/>
                  </a:cubicBezTo>
                  <a:lnTo>
                    <a:pt x="982" y="1581"/>
                  </a:lnTo>
                  <a:cubicBezTo>
                    <a:pt x="979" y="1708"/>
                    <a:pt x="894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1"/>
                  </a:moveTo>
                  <a:cubicBezTo>
                    <a:pt x="651" y="1"/>
                    <a:pt x="607" y="29"/>
                    <a:pt x="607" y="73"/>
                  </a:cubicBezTo>
                  <a:lnTo>
                    <a:pt x="607" y="145"/>
                  </a:lnTo>
                  <a:cubicBezTo>
                    <a:pt x="275" y="188"/>
                    <a:pt x="59" y="333"/>
                    <a:pt x="59" y="693"/>
                  </a:cubicBezTo>
                  <a:cubicBezTo>
                    <a:pt x="59" y="1040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1"/>
                    <a:pt x="333" y="1718"/>
                    <a:pt x="246" y="1632"/>
                  </a:cubicBezTo>
                  <a:cubicBezTo>
                    <a:pt x="219" y="1616"/>
                    <a:pt x="190" y="1607"/>
                    <a:pt x="163" y="1607"/>
                  </a:cubicBezTo>
                  <a:cubicBezTo>
                    <a:pt x="117" y="1607"/>
                    <a:pt x="77" y="1630"/>
                    <a:pt x="59" y="1675"/>
                  </a:cubicBezTo>
                  <a:cubicBezTo>
                    <a:pt x="1" y="1733"/>
                    <a:pt x="1" y="1848"/>
                    <a:pt x="59" y="1920"/>
                  </a:cubicBezTo>
                  <a:cubicBezTo>
                    <a:pt x="193" y="2054"/>
                    <a:pt x="364" y="2139"/>
                    <a:pt x="561" y="2139"/>
                  </a:cubicBezTo>
                  <a:cubicBezTo>
                    <a:pt x="576" y="2139"/>
                    <a:pt x="592" y="2138"/>
                    <a:pt x="607" y="2137"/>
                  </a:cubicBezTo>
                  <a:lnTo>
                    <a:pt x="607" y="2137"/>
                  </a:lnTo>
                  <a:lnTo>
                    <a:pt x="593" y="2151"/>
                  </a:lnTo>
                  <a:lnTo>
                    <a:pt x="593" y="2224"/>
                  </a:lnTo>
                  <a:cubicBezTo>
                    <a:pt x="593" y="2267"/>
                    <a:pt x="636" y="2296"/>
                    <a:pt x="679" y="2296"/>
                  </a:cubicBezTo>
                  <a:cubicBezTo>
                    <a:pt x="723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84" y="2123"/>
                    <a:pt x="1315" y="1848"/>
                    <a:pt x="1315" y="1545"/>
                  </a:cubicBezTo>
                  <a:cubicBezTo>
                    <a:pt x="1315" y="1213"/>
                    <a:pt x="1098" y="1069"/>
                    <a:pt x="780" y="953"/>
                  </a:cubicBezTo>
                  <a:lnTo>
                    <a:pt x="780" y="448"/>
                  </a:lnTo>
                  <a:cubicBezTo>
                    <a:pt x="881" y="463"/>
                    <a:pt x="968" y="491"/>
                    <a:pt x="1055" y="549"/>
                  </a:cubicBezTo>
                  <a:cubicBezTo>
                    <a:pt x="1073" y="558"/>
                    <a:pt x="1094" y="563"/>
                    <a:pt x="1115" y="563"/>
                  </a:cubicBezTo>
                  <a:cubicBezTo>
                    <a:pt x="1162" y="563"/>
                    <a:pt x="1208" y="541"/>
                    <a:pt x="1228" y="491"/>
                  </a:cubicBezTo>
                  <a:cubicBezTo>
                    <a:pt x="1286" y="419"/>
                    <a:pt x="1286" y="318"/>
                    <a:pt x="1214" y="260"/>
                  </a:cubicBezTo>
                  <a:cubicBezTo>
                    <a:pt x="1098" y="174"/>
                    <a:pt x="939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37" y="1"/>
                    <a:pt x="6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127;p57">
              <a:extLst>
                <a:ext uri="{FF2B5EF4-FFF2-40B4-BE49-F238E27FC236}">
                  <a16:creationId xmlns:a16="http://schemas.microsoft.com/office/drawing/2014/main" id="{8D36B042-10B0-40BF-82E3-7FAD85807AFC}"/>
                </a:ext>
              </a:extLst>
            </p:cNvPr>
            <p:cNvSpPr/>
            <p:nvPr/>
          </p:nvSpPr>
          <p:spPr>
            <a:xfrm>
              <a:off x="4885973" y="1500266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69" y="0"/>
                  </a:moveTo>
                  <a:cubicBezTo>
                    <a:pt x="1112" y="0"/>
                    <a:pt x="15" y="1098"/>
                    <a:pt x="0" y="2454"/>
                  </a:cubicBezTo>
                  <a:cubicBezTo>
                    <a:pt x="0" y="3811"/>
                    <a:pt x="1097" y="4908"/>
                    <a:pt x="2454" y="4908"/>
                  </a:cubicBezTo>
                  <a:cubicBezTo>
                    <a:pt x="2463" y="4909"/>
                    <a:pt x="2472" y="4909"/>
                    <a:pt x="2481" y="4909"/>
                  </a:cubicBezTo>
                  <a:cubicBezTo>
                    <a:pt x="3826" y="4909"/>
                    <a:pt x="4908" y="3817"/>
                    <a:pt x="4923" y="2469"/>
                  </a:cubicBezTo>
                  <a:cubicBezTo>
                    <a:pt x="4923" y="1112"/>
                    <a:pt x="3826" y="0"/>
                    <a:pt x="2469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128;p57">
              <a:extLst>
                <a:ext uri="{FF2B5EF4-FFF2-40B4-BE49-F238E27FC236}">
                  <a16:creationId xmlns:a16="http://schemas.microsoft.com/office/drawing/2014/main" id="{8D549ACC-F8B5-414C-BE4E-F62F73C114FB}"/>
                </a:ext>
              </a:extLst>
            </p:cNvPr>
            <p:cNvSpPr/>
            <p:nvPr/>
          </p:nvSpPr>
          <p:spPr>
            <a:xfrm>
              <a:off x="4883325" y="1500449"/>
              <a:ext cx="75316" cy="128506"/>
            </a:xfrm>
            <a:custGeom>
              <a:avLst/>
              <a:gdLst/>
              <a:ahLst/>
              <a:cxnLst/>
              <a:rect l="l" t="t" r="r" b="b"/>
              <a:pathLst>
                <a:path w="2873" h="4902" extrusionOk="0">
                  <a:moveTo>
                    <a:pt x="2545" y="0"/>
                  </a:moveTo>
                  <a:cubicBezTo>
                    <a:pt x="1278" y="0"/>
                    <a:pt x="181" y="985"/>
                    <a:pt x="101" y="2289"/>
                  </a:cubicBezTo>
                  <a:cubicBezTo>
                    <a:pt x="0" y="3703"/>
                    <a:pt x="1126" y="4901"/>
                    <a:pt x="2541" y="4901"/>
                  </a:cubicBezTo>
                  <a:cubicBezTo>
                    <a:pt x="2642" y="4901"/>
                    <a:pt x="2757" y="4901"/>
                    <a:pt x="2858" y="4887"/>
                  </a:cubicBezTo>
                  <a:cubicBezTo>
                    <a:pt x="1631" y="4728"/>
                    <a:pt x="722" y="3674"/>
                    <a:pt x="722" y="2447"/>
                  </a:cubicBezTo>
                  <a:cubicBezTo>
                    <a:pt x="736" y="1206"/>
                    <a:pt x="1646" y="167"/>
                    <a:pt x="2873" y="22"/>
                  </a:cubicBezTo>
                  <a:cubicBezTo>
                    <a:pt x="2763" y="8"/>
                    <a:pt x="2653" y="0"/>
                    <a:pt x="254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129;p57">
              <a:extLst>
                <a:ext uri="{FF2B5EF4-FFF2-40B4-BE49-F238E27FC236}">
                  <a16:creationId xmlns:a16="http://schemas.microsoft.com/office/drawing/2014/main" id="{4C297C71-37BF-43CC-A012-991F636F3851}"/>
                </a:ext>
              </a:extLst>
            </p:cNvPr>
            <p:cNvSpPr/>
            <p:nvPr/>
          </p:nvSpPr>
          <p:spPr>
            <a:xfrm>
              <a:off x="4906787" y="1521081"/>
              <a:ext cx="87427" cy="87427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49" y="0"/>
                  </a:moveTo>
                  <a:cubicBezTo>
                    <a:pt x="737" y="0"/>
                    <a:pt x="0" y="745"/>
                    <a:pt x="0" y="1660"/>
                  </a:cubicBezTo>
                  <a:cubicBezTo>
                    <a:pt x="0" y="2584"/>
                    <a:pt x="736" y="3335"/>
                    <a:pt x="1660" y="3335"/>
                  </a:cubicBezTo>
                  <a:cubicBezTo>
                    <a:pt x="2584" y="3335"/>
                    <a:pt x="3335" y="2599"/>
                    <a:pt x="3335" y="1675"/>
                  </a:cubicBezTo>
                  <a:cubicBezTo>
                    <a:pt x="3335" y="751"/>
                    <a:pt x="2599" y="0"/>
                    <a:pt x="1675" y="0"/>
                  </a:cubicBezTo>
                  <a:cubicBezTo>
                    <a:pt x="1666" y="0"/>
                    <a:pt x="1657" y="0"/>
                    <a:pt x="1649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30;p57">
              <a:extLst>
                <a:ext uri="{FF2B5EF4-FFF2-40B4-BE49-F238E27FC236}">
                  <a16:creationId xmlns:a16="http://schemas.microsoft.com/office/drawing/2014/main" id="{7BA8BC97-E914-4884-A6BA-A39B7FB39F41}"/>
                </a:ext>
              </a:extLst>
            </p:cNvPr>
            <p:cNvSpPr/>
            <p:nvPr/>
          </p:nvSpPr>
          <p:spPr>
            <a:xfrm>
              <a:off x="4906394" y="1521002"/>
              <a:ext cx="52246" cy="87584"/>
            </a:xfrm>
            <a:custGeom>
              <a:avLst/>
              <a:gdLst/>
              <a:ahLst/>
              <a:cxnLst/>
              <a:rect l="l" t="t" r="r" b="b"/>
              <a:pathLst>
                <a:path w="1993" h="3341" extrusionOk="0">
                  <a:moveTo>
                    <a:pt x="1667" y="0"/>
                  </a:moveTo>
                  <a:cubicBezTo>
                    <a:pt x="772" y="0"/>
                    <a:pt x="1" y="722"/>
                    <a:pt x="1" y="1663"/>
                  </a:cubicBezTo>
                  <a:cubicBezTo>
                    <a:pt x="1" y="2606"/>
                    <a:pt x="775" y="3341"/>
                    <a:pt x="1671" y="3341"/>
                  </a:cubicBezTo>
                  <a:cubicBezTo>
                    <a:pt x="1777" y="3341"/>
                    <a:pt x="1885" y="3330"/>
                    <a:pt x="1993" y="3309"/>
                  </a:cubicBezTo>
                  <a:cubicBezTo>
                    <a:pt x="1213" y="3150"/>
                    <a:pt x="650" y="2457"/>
                    <a:pt x="650" y="1663"/>
                  </a:cubicBezTo>
                  <a:cubicBezTo>
                    <a:pt x="650" y="870"/>
                    <a:pt x="1213" y="177"/>
                    <a:pt x="1993" y="32"/>
                  </a:cubicBezTo>
                  <a:cubicBezTo>
                    <a:pt x="1883" y="11"/>
                    <a:pt x="1774" y="0"/>
                    <a:pt x="166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31;p57">
              <a:extLst>
                <a:ext uri="{FF2B5EF4-FFF2-40B4-BE49-F238E27FC236}">
                  <a16:creationId xmlns:a16="http://schemas.microsoft.com/office/drawing/2014/main" id="{18D4B35D-86DF-4C17-A9B2-0B773EBF47C3}"/>
                </a:ext>
              </a:extLst>
            </p:cNvPr>
            <p:cNvSpPr/>
            <p:nvPr/>
          </p:nvSpPr>
          <p:spPr>
            <a:xfrm>
              <a:off x="4932504" y="1535079"/>
              <a:ext cx="34840" cy="60190"/>
            </a:xfrm>
            <a:custGeom>
              <a:avLst/>
              <a:gdLst/>
              <a:ahLst/>
              <a:cxnLst/>
              <a:rect l="l" t="t" r="r" b="b"/>
              <a:pathLst>
                <a:path w="1329" h="2296" extrusionOk="0">
                  <a:moveTo>
                    <a:pt x="636" y="462"/>
                  </a:moveTo>
                  <a:lnTo>
                    <a:pt x="636" y="881"/>
                  </a:lnTo>
                  <a:cubicBezTo>
                    <a:pt x="448" y="809"/>
                    <a:pt x="405" y="766"/>
                    <a:pt x="405" y="665"/>
                  </a:cubicBezTo>
                  <a:cubicBezTo>
                    <a:pt x="405" y="535"/>
                    <a:pt x="506" y="477"/>
                    <a:pt x="636" y="462"/>
                  </a:cubicBezTo>
                  <a:close/>
                  <a:moveTo>
                    <a:pt x="766" y="1329"/>
                  </a:moveTo>
                  <a:cubicBezTo>
                    <a:pt x="954" y="1401"/>
                    <a:pt x="982" y="1487"/>
                    <a:pt x="982" y="1588"/>
                  </a:cubicBezTo>
                  <a:cubicBezTo>
                    <a:pt x="982" y="1704"/>
                    <a:pt x="896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0"/>
                  </a:moveTo>
                  <a:cubicBezTo>
                    <a:pt x="650" y="0"/>
                    <a:pt x="607" y="29"/>
                    <a:pt x="607" y="73"/>
                  </a:cubicBezTo>
                  <a:lnTo>
                    <a:pt x="607" y="159"/>
                  </a:lnTo>
                  <a:cubicBezTo>
                    <a:pt x="275" y="188"/>
                    <a:pt x="59" y="347"/>
                    <a:pt x="59" y="693"/>
                  </a:cubicBezTo>
                  <a:cubicBezTo>
                    <a:pt x="59" y="1054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0"/>
                    <a:pt x="333" y="1733"/>
                    <a:pt x="246" y="1632"/>
                  </a:cubicBezTo>
                  <a:cubicBezTo>
                    <a:pt x="219" y="1615"/>
                    <a:pt x="192" y="1607"/>
                    <a:pt x="167" y="1607"/>
                  </a:cubicBezTo>
                  <a:cubicBezTo>
                    <a:pt x="124" y="1607"/>
                    <a:pt x="86" y="1630"/>
                    <a:pt x="59" y="1675"/>
                  </a:cubicBezTo>
                  <a:cubicBezTo>
                    <a:pt x="1" y="1747"/>
                    <a:pt x="1" y="1848"/>
                    <a:pt x="59" y="1920"/>
                  </a:cubicBezTo>
                  <a:cubicBezTo>
                    <a:pt x="203" y="2065"/>
                    <a:pt x="391" y="2151"/>
                    <a:pt x="607" y="2151"/>
                  </a:cubicBezTo>
                  <a:lnTo>
                    <a:pt x="593" y="2224"/>
                  </a:lnTo>
                  <a:cubicBezTo>
                    <a:pt x="593" y="2267"/>
                    <a:pt x="650" y="2296"/>
                    <a:pt x="694" y="2296"/>
                  </a:cubicBezTo>
                  <a:cubicBezTo>
                    <a:pt x="737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98" y="2122"/>
                    <a:pt x="1329" y="1863"/>
                    <a:pt x="1315" y="1545"/>
                  </a:cubicBezTo>
                  <a:cubicBezTo>
                    <a:pt x="1315" y="1199"/>
                    <a:pt x="1084" y="1054"/>
                    <a:pt x="795" y="953"/>
                  </a:cubicBezTo>
                  <a:lnTo>
                    <a:pt x="795" y="448"/>
                  </a:lnTo>
                  <a:cubicBezTo>
                    <a:pt x="982" y="477"/>
                    <a:pt x="1040" y="563"/>
                    <a:pt x="1127" y="563"/>
                  </a:cubicBezTo>
                  <a:cubicBezTo>
                    <a:pt x="1199" y="563"/>
                    <a:pt x="1242" y="491"/>
                    <a:pt x="1257" y="419"/>
                  </a:cubicBezTo>
                  <a:cubicBezTo>
                    <a:pt x="1300" y="304"/>
                    <a:pt x="1228" y="246"/>
                    <a:pt x="1098" y="203"/>
                  </a:cubicBezTo>
                  <a:cubicBezTo>
                    <a:pt x="997" y="159"/>
                    <a:pt x="896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52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32;p57">
              <a:extLst>
                <a:ext uri="{FF2B5EF4-FFF2-40B4-BE49-F238E27FC236}">
                  <a16:creationId xmlns:a16="http://schemas.microsoft.com/office/drawing/2014/main" id="{F485345C-5F9F-425F-8E07-E73A8E3602F7}"/>
                </a:ext>
              </a:extLst>
            </p:cNvPr>
            <p:cNvSpPr/>
            <p:nvPr/>
          </p:nvSpPr>
          <p:spPr>
            <a:xfrm>
              <a:off x="4659658" y="1714836"/>
              <a:ext cx="144969" cy="163215"/>
            </a:xfrm>
            <a:custGeom>
              <a:avLst/>
              <a:gdLst/>
              <a:ahLst/>
              <a:cxnLst/>
              <a:rect l="l" t="t" r="r" b="b"/>
              <a:pathLst>
                <a:path w="5530" h="6226" extrusionOk="0">
                  <a:moveTo>
                    <a:pt x="3682" y="0"/>
                  </a:moveTo>
                  <a:lnTo>
                    <a:pt x="275" y="1285"/>
                  </a:lnTo>
                  <a:cubicBezTo>
                    <a:pt x="88" y="1343"/>
                    <a:pt x="1" y="1530"/>
                    <a:pt x="73" y="1718"/>
                  </a:cubicBezTo>
                  <a:lnTo>
                    <a:pt x="1675" y="6005"/>
                  </a:lnTo>
                  <a:cubicBezTo>
                    <a:pt x="1721" y="6142"/>
                    <a:pt x="1857" y="6225"/>
                    <a:pt x="1998" y="6225"/>
                  </a:cubicBezTo>
                  <a:cubicBezTo>
                    <a:pt x="2035" y="6225"/>
                    <a:pt x="2072" y="6220"/>
                    <a:pt x="2108" y="6207"/>
                  </a:cubicBezTo>
                  <a:lnTo>
                    <a:pt x="5530" y="4923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3;p57">
              <a:extLst>
                <a:ext uri="{FF2B5EF4-FFF2-40B4-BE49-F238E27FC236}">
                  <a16:creationId xmlns:a16="http://schemas.microsoft.com/office/drawing/2014/main" id="{313A1BD1-A0B8-4078-9FCC-3F5444808BF2}"/>
                </a:ext>
              </a:extLst>
            </p:cNvPr>
            <p:cNvSpPr/>
            <p:nvPr/>
          </p:nvSpPr>
          <p:spPr>
            <a:xfrm>
              <a:off x="4699400" y="1824939"/>
              <a:ext cx="105227" cy="52928"/>
            </a:xfrm>
            <a:custGeom>
              <a:avLst/>
              <a:gdLst/>
              <a:ahLst/>
              <a:cxnLst/>
              <a:rect l="l" t="t" r="r" b="b"/>
              <a:pathLst>
                <a:path w="4014" h="2019" extrusionOk="0">
                  <a:moveTo>
                    <a:pt x="3739" y="1"/>
                  </a:moveTo>
                  <a:lnTo>
                    <a:pt x="3682" y="30"/>
                  </a:lnTo>
                  <a:lnTo>
                    <a:pt x="1" y="1401"/>
                  </a:lnTo>
                  <a:lnTo>
                    <a:pt x="159" y="1805"/>
                  </a:lnTo>
                  <a:cubicBezTo>
                    <a:pt x="203" y="1937"/>
                    <a:pt x="330" y="2019"/>
                    <a:pt x="465" y="2019"/>
                  </a:cubicBezTo>
                  <a:cubicBezTo>
                    <a:pt x="508" y="2019"/>
                    <a:pt x="551" y="2010"/>
                    <a:pt x="592" y="1993"/>
                  </a:cubicBezTo>
                  <a:lnTo>
                    <a:pt x="4014" y="72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34;p57">
              <a:extLst>
                <a:ext uri="{FF2B5EF4-FFF2-40B4-BE49-F238E27FC236}">
                  <a16:creationId xmlns:a16="http://schemas.microsoft.com/office/drawing/2014/main" id="{CBD678F4-CCDC-4C9E-A5D9-20286F236B19}"/>
                </a:ext>
              </a:extLst>
            </p:cNvPr>
            <p:cNvSpPr/>
            <p:nvPr/>
          </p:nvSpPr>
          <p:spPr>
            <a:xfrm>
              <a:off x="4800066" y="1641276"/>
              <a:ext cx="282336" cy="173858"/>
            </a:xfrm>
            <a:custGeom>
              <a:avLst/>
              <a:gdLst/>
              <a:ahLst/>
              <a:cxnLst/>
              <a:rect l="l" t="t" r="r" b="b"/>
              <a:pathLst>
                <a:path w="10770" h="6632" extrusionOk="0">
                  <a:moveTo>
                    <a:pt x="9581" y="1"/>
                  </a:moveTo>
                  <a:cubicBezTo>
                    <a:pt x="9150" y="1"/>
                    <a:pt x="8803" y="341"/>
                    <a:pt x="8763" y="381"/>
                  </a:cubicBezTo>
                  <a:lnTo>
                    <a:pt x="5933" y="2720"/>
                  </a:lnTo>
                  <a:cubicBezTo>
                    <a:pt x="5905" y="2267"/>
                    <a:pt x="5530" y="1911"/>
                    <a:pt x="5066" y="1911"/>
                  </a:cubicBezTo>
                  <a:cubicBezTo>
                    <a:pt x="5057" y="1911"/>
                    <a:pt x="5048" y="1911"/>
                    <a:pt x="5038" y="1911"/>
                  </a:cubicBezTo>
                  <a:cubicBezTo>
                    <a:pt x="4300" y="1911"/>
                    <a:pt x="3764" y="1907"/>
                    <a:pt x="3361" y="1907"/>
                  </a:cubicBezTo>
                  <a:cubicBezTo>
                    <a:pt x="2487" y="1907"/>
                    <a:pt x="2233" y="1927"/>
                    <a:pt x="1877" y="2056"/>
                  </a:cubicBezTo>
                  <a:lnTo>
                    <a:pt x="0" y="2835"/>
                  </a:lnTo>
                  <a:lnTo>
                    <a:pt x="1430" y="6632"/>
                  </a:lnTo>
                  <a:cubicBezTo>
                    <a:pt x="2518" y="6184"/>
                    <a:pt x="2486" y="6114"/>
                    <a:pt x="3497" y="6114"/>
                  </a:cubicBezTo>
                  <a:cubicBezTo>
                    <a:pt x="3854" y="6114"/>
                    <a:pt x="4341" y="6123"/>
                    <a:pt x="5053" y="6126"/>
                  </a:cubicBezTo>
                  <a:cubicBezTo>
                    <a:pt x="5659" y="6098"/>
                    <a:pt x="6237" y="5838"/>
                    <a:pt x="6641" y="5376"/>
                  </a:cubicBezTo>
                  <a:lnTo>
                    <a:pt x="10120" y="1651"/>
                  </a:lnTo>
                  <a:cubicBezTo>
                    <a:pt x="10235" y="1536"/>
                    <a:pt x="10769" y="843"/>
                    <a:pt x="10177" y="251"/>
                  </a:cubicBezTo>
                  <a:cubicBezTo>
                    <a:pt x="9975" y="66"/>
                    <a:pt x="9770" y="1"/>
                    <a:pt x="958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35;p57">
              <a:extLst>
                <a:ext uri="{FF2B5EF4-FFF2-40B4-BE49-F238E27FC236}">
                  <a16:creationId xmlns:a16="http://schemas.microsoft.com/office/drawing/2014/main" id="{9E766066-088A-4EB5-BAB5-4CC36DB3B599}"/>
                </a:ext>
              </a:extLst>
            </p:cNvPr>
            <p:cNvSpPr/>
            <p:nvPr/>
          </p:nvSpPr>
          <p:spPr>
            <a:xfrm>
              <a:off x="4800066" y="1707260"/>
              <a:ext cx="57175" cy="107875"/>
            </a:xfrm>
            <a:custGeom>
              <a:avLst/>
              <a:gdLst/>
              <a:ahLst/>
              <a:cxnLst/>
              <a:rect l="l" t="t" r="r" b="b"/>
              <a:pathLst>
                <a:path w="2181" h="4115" extrusionOk="0">
                  <a:moveTo>
                    <a:pt x="751" y="1"/>
                  </a:moveTo>
                  <a:lnTo>
                    <a:pt x="0" y="318"/>
                  </a:lnTo>
                  <a:lnTo>
                    <a:pt x="1430" y="4115"/>
                  </a:lnTo>
                  <a:lnTo>
                    <a:pt x="2180" y="381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36;p57">
              <a:extLst>
                <a:ext uri="{FF2B5EF4-FFF2-40B4-BE49-F238E27FC236}">
                  <a16:creationId xmlns:a16="http://schemas.microsoft.com/office/drawing/2014/main" id="{5757F87D-2785-4492-B70F-4749D24A4CB5}"/>
                </a:ext>
              </a:extLst>
            </p:cNvPr>
            <p:cNvSpPr/>
            <p:nvPr/>
          </p:nvSpPr>
          <p:spPr>
            <a:xfrm>
              <a:off x="4874228" y="1692501"/>
              <a:ext cx="81004" cy="51827"/>
            </a:xfrm>
            <a:custGeom>
              <a:avLst/>
              <a:gdLst/>
              <a:ahLst/>
              <a:cxnLst/>
              <a:rect l="l" t="t" r="r" b="b"/>
              <a:pathLst>
                <a:path w="3090" h="1977" extrusionOk="0">
                  <a:moveTo>
                    <a:pt x="2527" y="1"/>
                  </a:moveTo>
                  <a:lnTo>
                    <a:pt x="2527" y="1"/>
                  </a:lnTo>
                  <a:cubicBezTo>
                    <a:pt x="2599" y="347"/>
                    <a:pt x="2671" y="939"/>
                    <a:pt x="2455" y="1256"/>
                  </a:cubicBezTo>
                  <a:cubicBezTo>
                    <a:pt x="2323" y="1441"/>
                    <a:pt x="2144" y="1481"/>
                    <a:pt x="1670" y="1481"/>
                  </a:cubicBezTo>
                  <a:cubicBezTo>
                    <a:pt x="1364" y="1481"/>
                    <a:pt x="935" y="1464"/>
                    <a:pt x="318" y="1459"/>
                  </a:cubicBezTo>
                  <a:cubicBezTo>
                    <a:pt x="1" y="1459"/>
                    <a:pt x="1" y="1964"/>
                    <a:pt x="318" y="1964"/>
                  </a:cubicBezTo>
                  <a:cubicBezTo>
                    <a:pt x="820" y="1964"/>
                    <a:pt x="1219" y="1977"/>
                    <a:pt x="1543" y="1977"/>
                  </a:cubicBezTo>
                  <a:cubicBezTo>
                    <a:pt x="2246" y="1977"/>
                    <a:pt x="2597" y="1916"/>
                    <a:pt x="2873" y="1531"/>
                  </a:cubicBezTo>
                  <a:cubicBezTo>
                    <a:pt x="3018" y="1300"/>
                    <a:pt x="3090" y="1026"/>
                    <a:pt x="3090" y="751"/>
                  </a:cubicBezTo>
                  <a:cubicBezTo>
                    <a:pt x="3061" y="405"/>
                    <a:pt x="2845" y="116"/>
                    <a:pt x="2527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37;p57">
              <a:extLst>
                <a:ext uri="{FF2B5EF4-FFF2-40B4-BE49-F238E27FC236}">
                  <a16:creationId xmlns:a16="http://schemas.microsoft.com/office/drawing/2014/main" id="{255F005C-1DFF-46A5-8BDF-65B3A01B342A}"/>
                </a:ext>
              </a:extLst>
            </p:cNvPr>
            <p:cNvSpPr/>
            <p:nvPr/>
          </p:nvSpPr>
          <p:spPr>
            <a:xfrm>
              <a:off x="4754662" y="1702200"/>
              <a:ext cx="88187" cy="142085"/>
            </a:xfrm>
            <a:custGeom>
              <a:avLst/>
              <a:gdLst/>
              <a:ahLst/>
              <a:cxnLst/>
              <a:rect l="l" t="t" r="r" b="b"/>
              <a:pathLst>
                <a:path w="3364" h="5420" extrusionOk="0">
                  <a:moveTo>
                    <a:pt x="1396" y="1"/>
                  </a:moveTo>
                  <a:cubicBezTo>
                    <a:pt x="1359" y="1"/>
                    <a:pt x="1322" y="7"/>
                    <a:pt x="1285" y="20"/>
                  </a:cubicBezTo>
                  <a:lnTo>
                    <a:pt x="0" y="497"/>
                  </a:lnTo>
                  <a:lnTo>
                    <a:pt x="1848" y="5419"/>
                  </a:lnTo>
                  <a:lnTo>
                    <a:pt x="3118" y="4943"/>
                  </a:lnTo>
                  <a:cubicBezTo>
                    <a:pt x="3277" y="4885"/>
                    <a:pt x="3364" y="4726"/>
                    <a:pt x="3306" y="4567"/>
                  </a:cubicBezTo>
                  <a:lnTo>
                    <a:pt x="1675" y="194"/>
                  </a:lnTo>
                  <a:cubicBezTo>
                    <a:pt x="1630" y="71"/>
                    <a:pt x="1518" y="1"/>
                    <a:pt x="139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38;p57">
              <a:extLst>
                <a:ext uri="{FF2B5EF4-FFF2-40B4-BE49-F238E27FC236}">
                  <a16:creationId xmlns:a16="http://schemas.microsoft.com/office/drawing/2014/main" id="{CEB1C4BF-1424-45F7-9B92-F0DEF6C5BE65}"/>
                </a:ext>
              </a:extLst>
            </p:cNvPr>
            <p:cNvSpPr/>
            <p:nvPr/>
          </p:nvSpPr>
          <p:spPr>
            <a:xfrm>
              <a:off x="4795898" y="1809446"/>
              <a:ext cx="46951" cy="35207"/>
            </a:xfrm>
            <a:custGeom>
              <a:avLst/>
              <a:gdLst/>
              <a:ahLst/>
              <a:cxnLst/>
              <a:rect l="l" t="t" r="r" b="b"/>
              <a:pathLst>
                <a:path w="1791" h="1343" extrusionOk="0">
                  <a:moveTo>
                    <a:pt x="1545" y="0"/>
                  </a:moveTo>
                  <a:cubicBezTo>
                    <a:pt x="1502" y="43"/>
                    <a:pt x="1459" y="72"/>
                    <a:pt x="1401" y="87"/>
                  </a:cubicBezTo>
                  <a:lnTo>
                    <a:pt x="1" y="621"/>
                  </a:lnTo>
                  <a:lnTo>
                    <a:pt x="261" y="1343"/>
                  </a:lnTo>
                  <a:lnTo>
                    <a:pt x="1545" y="866"/>
                  </a:lnTo>
                  <a:cubicBezTo>
                    <a:pt x="1704" y="809"/>
                    <a:pt x="1791" y="635"/>
                    <a:pt x="1719" y="476"/>
                  </a:cubicBezTo>
                  <a:lnTo>
                    <a:pt x="1545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383369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5DE768A4AEB14FA2495FFEAF1D745B" ma:contentTypeVersion="13" ma:contentTypeDescription="Create a new document." ma:contentTypeScope="" ma:versionID="ab93ca3cb2d7b3d83dc3862775304d0d">
  <xsd:schema xmlns:xsd="http://www.w3.org/2001/XMLSchema" xmlns:xs="http://www.w3.org/2001/XMLSchema" xmlns:p="http://schemas.microsoft.com/office/2006/metadata/properties" xmlns:ns3="008a2a0f-0783-48ca-87e7-5b17b51866a9" xmlns:ns4="011b3981-7178-4dde-ac49-8d444e3a978d" targetNamespace="http://schemas.microsoft.com/office/2006/metadata/properties" ma:root="true" ma:fieldsID="252c0852cf5522343ebf5e8a127ed4ce" ns3:_="" ns4:_="">
    <xsd:import namespace="008a2a0f-0783-48ca-87e7-5b17b51866a9"/>
    <xsd:import namespace="011b3981-7178-4dde-ac49-8d444e3a97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a2a0f-0783-48ca-87e7-5b17b5186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b3981-7178-4dde-ac49-8d444e3a97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810BFD-CDB7-4838-BFDA-D9651D1325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a2a0f-0783-48ca-87e7-5b17b51866a9"/>
    <ds:schemaRef ds:uri="011b3981-7178-4dde-ac49-8d444e3a97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6BB272-A7EF-4B41-83C6-7CD23BBCDF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D5840E-7DE0-4AB9-98BD-881B307F05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787</Words>
  <Application>Microsoft Office PowerPoint</Application>
  <PresentationFormat>On-screen Show (16:9)</PresentationFormat>
  <Paragraphs>172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Staatliches</vt:lpstr>
      <vt:lpstr>72</vt:lpstr>
      <vt:lpstr>Fira Sans Condensed ExtraLight</vt:lpstr>
      <vt:lpstr>Squada One</vt:lpstr>
      <vt:lpstr>Dosis ExtraLight</vt:lpstr>
      <vt:lpstr>Arial</vt:lpstr>
      <vt:lpstr>Fira Sans Extra Condensed Medium</vt:lpstr>
      <vt:lpstr>Josefin Sans</vt:lpstr>
      <vt:lpstr>Isometric Proposal by Slidesgo</vt:lpstr>
      <vt:lpstr>Analytics in Fundraising</vt:lpstr>
      <vt:lpstr>PowerPoint Presentation</vt:lpstr>
      <vt:lpstr>01</vt:lpstr>
      <vt:lpstr>01. Project Definition</vt:lpstr>
      <vt:lpstr>ABOUT THE PROJECT</vt:lpstr>
      <vt:lpstr>TIMELINE</vt:lpstr>
      <vt:lpstr>02. our model</vt:lpstr>
      <vt:lpstr>What WE did</vt:lpstr>
      <vt:lpstr>Key features: </vt:lpstr>
      <vt:lpstr>KEY INSIGHTS</vt:lpstr>
      <vt:lpstr>BEST DONORS</vt:lpstr>
      <vt:lpstr>03. EVALUATING our model</vt:lpstr>
      <vt:lpstr>PowerPoint Presentation</vt:lpstr>
      <vt:lpstr>PAST CAMPAINGS</vt:lpstr>
      <vt:lpstr>Maximizing Profit:</vt:lpstr>
      <vt:lpstr>Campaign 7244- WITH OUR MODEL</vt:lpstr>
      <vt:lpstr>OUR STRATEGY PROPOSITION:</vt:lpstr>
      <vt:lpstr>04. CONCLUSION</vt:lpstr>
      <vt:lpstr>PROJECT STAGES</vt:lpstr>
      <vt:lpstr>OUR 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in Fundraising</dc:title>
  <dc:creator>GAUTIER Noemie</dc:creator>
  <cp:lastModifiedBy>GAUTIER Noemie</cp:lastModifiedBy>
  <cp:revision>1</cp:revision>
  <dcterms:created xsi:type="dcterms:W3CDTF">2020-12-08T08:57:44Z</dcterms:created>
  <dcterms:modified xsi:type="dcterms:W3CDTF">2020-12-10T06:59:55Z</dcterms:modified>
</cp:coreProperties>
</file>